
<file path=[Content_Types].xml><?xml version="1.0" encoding="utf-8"?>
<Types xmlns="http://schemas.openxmlformats.org/package/2006/content-types">
  <Override PartName="/_rels/.rels" ContentType="application/vnd.openxmlformats-package.relationships+xml"/>
  <Override PartName="/ppt/notesSlides/_rels/notesSlide6.xml.rels" ContentType="application/vnd.openxmlformats-package.relationships+xml"/>
  <Override PartName="/ppt/notesSlides/_rels/notesSlide17.xml.rels" ContentType="application/vnd.openxmlformats-package.relationships+xml"/>
  <Override PartName="/ppt/notesSlides/notesSlide6.xml" ContentType="application/vnd.openxmlformats-officedocument.presentationml.notesSlide+xml"/>
  <Override PartName="/ppt/notesSlides/notesSlide17.xml" ContentType="application/vnd.openxmlformats-officedocument.presentationml.notesSlide+xml"/>
  <Override PartName="/ppt/_rels/presentation.xml.rels" ContentType="application/vnd.openxmlformats-package.relationships+xml"/>
  <Override PartName="/ppt/media/image7.jpeg" ContentType="image/jpeg"/>
  <Override PartName="/ppt/media/image35.jpeg" ContentType="image/jpeg"/>
  <Override PartName="/ppt/media/image20.jpeg" ContentType="image/jpeg"/>
  <Override PartName="/ppt/media/image12.png" ContentType="image/png"/>
  <Override PartName="/ppt/media/image9.jpeg" ContentType="image/jpeg"/>
  <Override PartName="/ppt/media/image37.jpeg" ContentType="image/jpeg"/>
  <Override PartName="/ppt/media/image11.jpeg" ContentType="image/jpeg"/>
  <Override PartName="/ppt/media/image22.jpeg" ContentType="image/jpeg"/>
  <Override PartName="/ppt/media/image24.jpeg" ContentType="image/jpeg"/>
  <Override PartName="/ppt/media/image13.jpeg" ContentType="image/jpeg"/>
  <Override PartName="/ppt/media/image2.jpeg" ContentType="image/jpeg"/>
  <Override PartName="/ppt/media/image18.png" ContentType="image/png"/>
  <Override PartName="/ppt/media/image41.jpeg" ContentType="image/jpeg"/>
  <Override PartName="/ppt/media/image30.jpeg" ContentType="image/jpeg"/>
  <Override PartName="/ppt/media/image26.jpeg" ContentType="image/jpeg"/>
  <Override PartName="/ppt/media/image4.jpeg" ContentType="image/jpeg"/>
  <Override PartName="/ppt/media/image43.jpeg" ContentType="image/jpeg"/>
  <Override PartName="/ppt/media/image32.jpeg" ContentType="image/jpeg"/>
  <Override PartName="/ppt/media/image39.jpeg" ContentType="image/jpeg"/>
  <Override PartName="/ppt/media/image17.jpeg" ContentType="image/jpeg"/>
  <Override PartName="/ppt/media/image28.jpeg" ContentType="image/jpeg"/>
  <Override PartName="/ppt/media/image6.jpeg" ContentType="image/jpeg"/>
  <Override PartName="/ppt/media/image34.jpeg" ContentType="image/jpeg"/>
  <Override PartName="/ppt/media/image19.jpeg" ContentType="image/jpeg"/>
  <Override PartName="/ppt/media/image8.jpeg" ContentType="image/jpeg"/>
  <Override PartName="/ppt/media/image36.jpeg" ContentType="image/jpeg"/>
  <Override PartName="/ppt/media/image10.jpeg" ContentType="image/jpeg"/>
  <Override PartName="/ppt/media/image21.jpeg" ContentType="image/jpeg"/>
  <Override PartName="/ppt/media/image15.png" ContentType="image/png"/>
  <Override PartName="/ppt/media/image23.jpeg" ContentType="image/jpeg"/>
  <Override PartName="/ppt/media/image1.jpeg" ContentType="image/jpeg"/>
  <Override PartName="/ppt/media/image40.jpeg" ContentType="image/jpeg"/>
  <Override PartName="/ppt/media/image25.jpeg" ContentType="image/jpeg"/>
  <Override PartName="/ppt/media/image14.jpeg" ContentType="image/jpeg"/>
  <Override PartName="/ppt/media/image3.jpeg" ContentType="image/jpeg"/>
  <Override PartName="/ppt/media/image42.jpeg" ContentType="image/jpeg"/>
  <Override PartName="/ppt/media/image31.jpeg" ContentType="image/jpeg"/>
  <Override PartName="/ppt/media/image38.jpeg" ContentType="image/jpeg"/>
  <Override PartName="/ppt/media/image16.jpeg" ContentType="image/jpeg"/>
  <Override PartName="/ppt/media/image27.jpeg" ContentType="image/jpeg"/>
  <Override PartName="/ppt/media/image5.jpeg" ContentType="image/jpeg"/>
  <Override PartName="/ppt/media/image33.jpeg" ContentType="image/jpeg"/>
  <Override PartName="/ppt/media/image29.jpeg" ContentType="image/jpe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756000" y="5078520"/>
            <a:ext cx="6047640" cy="4811040"/>
          </a:xfrm>
          <a:prstGeom prst="rect">
            <a:avLst/>
          </a:prstGeom>
        </p:spPr>
        <p:txBody>
          <a:bodyPr bIns="0" lIns="0" rIns="0" tIns="0" wrap="none"/>
          <a:p>
            <a:r>
              <a:rPr lang="ru-RU"/>
              <a:t>Для правки формата примечаний щелкните мышью</a:t>
            </a:r>
            <a:endParaRPr/>
          </a:p>
        </p:txBody>
      </p:sp>
      <p:sp>
        <p:nvSpPr>
          <p:cNvPr id="166" name="PlaceHolder 2"/>
          <p:cNvSpPr>
            <a:spLocks noGrp="1"/>
          </p:cNvSpPr>
          <p:nvPr>
            <p:ph type="hdr"/>
          </p:nvPr>
        </p:nvSpPr>
        <p:spPr>
          <a:xfrm>
            <a:off x="0" y="0"/>
            <a:ext cx="3280680" cy="534240"/>
          </a:xfrm>
          <a:prstGeom prst="rect">
            <a:avLst/>
          </a:prstGeom>
        </p:spPr>
        <p:txBody>
          <a:bodyPr bIns="0" lIns="0" rIns="0" tIns="0" wrap="none"/>
          <a:p>
            <a:r>
              <a:rPr lang="ru-RU"/>
              <a:t>&lt;заголовок&gt;</a:t>
            </a:r>
            <a:endParaRPr/>
          </a:p>
        </p:txBody>
      </p:sp>
      <p:sp>
        <p:nvSpPr>
          <p:cNvPr id="167" name="PlaceHolder 3"/>
          <p:cNvSpPr>
            <a:spLocks noGrp="1"/>
          </p:cNvSpPr>
          <p:nvPr>
            <p:ph type="dt"/>
          </p:nvPr>
        </p:nvSpPr>
        <p:spPr>
          <a:xfrm>
            <a:off x="4278960" y="0"/>
            <a:ext cx="3280680" cy="534240"/>
          </a:xfrm>
          <a:prstGeom prst="rect">
            <a:avLst/>
          </a:prstGeom>
        </p:spPr>
        <p:txBody>
          <a:bodyPr bIns="0" lIns="0" rIns="0" tIns="0" wrap="none"/>
          <a:p>
            <a:pPr algn="r"/>
            <a:r>
              <a:rPr lang="ru-RU"/>
              <a:t>&lt;дата/время&gt;</a:t>
            </a:r>
            <a:endParaRPr/>
          </a:p>
        </p:txBody>
      </p:sp>
      <p:sp>
        <p:nvSpPr>
          <p:cNvPr id="168" name="PlaceHolder 4"/>
          <p:cNvSpPr>
            <a:spLocks noGrp="1"/>
          </p:cNvSpPr>
          <p:nvPr>
            <p:ph type="ftr"/>
          </p:nvPr>
        </p:nvSpPr>
        <p:spPr>
          <a:xfrm>
            <a:off x="0" y="10157400"/>
            <a:ext cx="3280680" cy="534240"/>
          </a:xfrm>
          <a:prstGeom prst="rect">
            <a:avLst/>
          </a:prstGeom>
        </p:spPr>
        <p:txBody>
          <a:bodyPr anchor="b" bIns="0" lIns="0" rIns="0" tIns="0" wrap="none"/>
          <a:p>
            <a:r>
              <a:rPr lang="ru-RU"/>
              <a:t>&lt;нижний колонтитул&gt;</a:t>
            </a:r>
            <a:endParaRPr/>
          </a:p>
        </p:txBody>
      </p:sp>
      <p:sp>
        <p:nvSpPr>
          <p:cNvPr id="169" name="PlaceHolder 5"/>
          <p:cNvSpPr>
            <a:spLocks noGrp="1"/>
          </p:cNvSpPr>
          <p:nvPr>
            <p:ph type="sldNum"/>
          </p:nvPr>
        </p:nvSpPr>
        <p:spPr>
          <a:xfrm>
            <a:off x="4278960" y="10157400"/>
            <a:ext cx="3280680" cy="534240"/>
          </a:xfrm>
          <a:prstGeom prst="rect">
            <a:avLst/>
          </a:prstGeom>
        </p:spPr>
        <p:txBody>
          <a:bodyPr anchor="b" bIns="0" lIns="0" rIns="0" tIns="0" wrap="none"/>
          <a:p>
            <a:pPr algn="r"/>
            <a:fld id="{8F4B38A4-10F7-4262-BF6C-58B81477A32E}" type="slidenum">
              <a:rPr lang="ru-RU"/>
              <a:t>&lt;номер&gt;</a:t>
            </a:fld>
            <a:endParaRPr/>
          </a:p>
        </p:txBody>
      </p:sp>
    </p:spTree>
  </p:cSld>
  <p:clrMap accent1="accent1" accent2="accent2" accent3="accent3" accent4="accent4" accent5="accent5" accent6="accent6" bg1="lt1" bg2="lt2" folHlink="folHlink" hlink="hlink" tx1="dk1" tx2="dk2"/>
</p:notesMaster>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273" name="TextShape 2"/>
          <p:cNvSpPr txBox="1"/>
          <p:nvPr/>
        </p:nvSpPr>
        <p:spPr>
          <a:xfrm>
            <a:off x="0" y="0"/>
            <a:ext cx="-11796840" cy="-11796840"/>
          </a:xfrm>
          <a:prstGeom prst="rect">
            <a:avLst/>
          </a:prstGeom>
        </p:spPr>
        <p:txBody>
          <a:bodyPr bIns="45000" lIns="90000" rIns="90000" tIns="45000"/>
          <a:p>
            <a:pPr>
              <a:lnSpc>
                <a:spcPct val="100000"/>
              </a:lnSpc>
            </a:pPr>
            <a:fld id="{2CD8574E-6020-4BFB-9D73-F4B3BD74C4EF}" type="slidenum">
              <a:rPr lang="ru-RU">
                <a:solidFill>
                  <a:srgbClr val="000000"/>
                </a:solidFill>
                <a:latin typeface="Arial"/>
                <a:ea typeface="+mn-ea"/>
              </a:rPr>
              <a:t>&lt;номер&gt;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271" name="TextShape 2"/>
          <p:cNvSpPr txBox="1"/>
          <p:nvPr/>
        </p:nvSpPr>
        <p:spPr>
          <a:xfrm>
            <a:off x="0" y="0"/>
            <a:ext cx="-11796840" cy="-11796840"/>
          </a:xfrm>
          <a:prstGeom prst="rect">
            <a:avLst/>
          </a:prstGeom>
        </p:spPr>
        <p:txBody>
          <a:bodyPr bIns="45000" lIns="90000" rIns="90000" tIns="45000"/>
          <a:p>
            <a:pPr>
              <a:lnSpc>
                <a:spcPct val="100000"/>
              </a:lnSpc>
            </a:pPr>
            <a:fld id="{4BD9BDAA-CDB0-4470-8C4D-7BF9C9BA2447}" type="slidenum">
              <a:rPr lang="ru-RU">
                <a:solidFill>
                  <a:srgbClr val="000000"/>
                </a:solidFill>
                <a:latin typeface="Arial"/>
                <a:ea typeface="+mn-ea"/>
              </a:rPr>
              <a:t>&lt;номер&gt;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31"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2"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3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6"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7"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3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0"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51"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53"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5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6"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533520" y="1371600"/>
            <a:ext cx="7851240" cy="4210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6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1"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62"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0"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6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6"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6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0"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72"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73"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7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7"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8"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8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1"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9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9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9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2"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533520" y="1371600"/>
            <a:ext cx="7851240" cy="4210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0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0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0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1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1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1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1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2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2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34"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36"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5"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38"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9"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533520" y="1371600"/>
            <a:ext cx="7851240" cy="42102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43"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4"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5"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4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9"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5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3"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55"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56"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5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60"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61"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63"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64"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33520" y="1371600"/>
            <a:ext cx="7851240" cy="4210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0"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1"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5"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3520" y="1222560"/>
            <a:ext cx="7851240" cy="212688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2"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3"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4" name="PlaceHolder 5"/>
          <p:cNvSpPr>
            <a:spLocks noGrp="1"/>
          </p:cNvSpPr>
          <p:nvPr>
            <p:ph type="dt"/>
          </p:nvPr>
        </p:nvSpPr>
        <p:spPr>
          <a:xfrm>
            <a:off x="0" y="0"/>
            <a:ext cx="-11796840" cy="-11796840"/>
          </a:xfrm>
          <a:prstGeom prst="rect">
            <a:avLst/>
          </a:prstGeom>
        </p:spPr>
        <p:txBody>
          <a:bodyPr bIns="45000" lIns="90000" rIns="90000" tIns="45000"/>
          <a:p>
            <a:pPr>
              <a:lnSpc>
                <a:spcPct val="100000"/>
              </a:lnSpc>
            </a:pPr>
            <a:r>
              <a:rPr lang="ru-RU">
                <a:solidFill>
                  <a:srgbClr val="035c75"/>
                </a:solidFill>
                <a:latin typeface="Arial"/>
              </a:rPr>
              <a:t>18.1.22</a:t>
            </a:r>
            <a:endParaRPr/>
          </a:p>
        </p:txBody>
      </p:sp>
      <p:sp>
        <p:nvSpPr>
          <p:cNvPr id="5" name="PlaceHolder 6"/>
          <p:cNvSpPr>
            <a:spLocks noGrp="1"/>
          </p:cNvSpPr>
          <p:nvPr>
            <p:ph type="ftr"/>
          </p:nvPr>
        </p:nvSpPr>
        <p:spPr>
          <a:xfrm>
            <a:off x="0" y="0"/>
            <a:ext cx="-11796840" cy="-11796840"/>
          </a:xfrm>
          <a:prstGeom prst="rect">
            <a:avLst/>
          </a:prstGeom>
        </p:spPr>
        <p:txBody>
          <a:bodyPr bIns="45000" lIns="90000" rIns="90000" tIns="45000"/>
          <a:p>
            <a:endParaRPr/>
          </a:p>
        </p:txBody>
      </p:sp>
      <p:sp>
        <p:nvSpPr>
          <p:cNvPr id="6" name="PlaceHolder 7"/>
          <p:cNvSpPr>
            <a:spLocks noGrp="1"/>
          </p:cNvSpPr>
          <p:nvPr>
            <p:ph type="sldNum"/>
          </p:nvPr>
        </p:nvSpPr>
        <p:spPr>
          <a:xfrm>
            <a:off x="0" y="0"/>
            <a:ext cx="-11796840" cy="-11796840"/>
          </a:xfrm>
          <a:prstGeom prst="rect">
            <a:avLst/>
          </a:prstGeom>
        </p:spPr>
        <p:txBody>
          <a:bodyPr bIns="45000" lIns="90000" rIns="90000" tIns="45000"/>
          <a:p>
            <a:pPr>
              <a:lnSpc>
                <a:spcPct val="100000"/>
              </a:lnSpc>
            </a:pPr>
            <a:fld id="{BB15C19D-F093-4A17-AB99-F8EB56607F10}" type="slidenum">
              <a:rPr lang="ru-RU">
                <a:solidFill>
                  <a:srgbClr val="035c75"/>
                </a:solidFill>
                <a:latin typeface="Arial"/>
              </a:rPr>
              <a:t>&lt;номер&gt;</a:t>
            </a:fld>
            <a:endParaRPr/>
          </a:p>
        </p:txBody>
      </p:sp>
      <p:sp>
        <p:nvSpPr>
          <p:cNvPr id="7" name="PlaceHolder 8"/>
          <p:cNvSpPr>
            <a:spLocks noGrp="1"/>
          </p:cNvSpPr>
          <p:nvPr>
            <p:ph type="title"/>
          </p:nvPr>
        </p:nvSpPr>
        <p:spPr>
          <a:xfrm>
            <a:off x="457200" y="273600"/>
            <a:ext cx="8229240" cy="1144800"/>
          </a:xfrm>
          <a:prstGeom prst="rect">
            <a:avLst/>
          </a:prstGeom>
        </p:spPr>
        <p:txBody>
          <a:bodyPr anchor="ctr" bIns="0" lIns="0" rIns="0" tIns="0" wrap="none"/>
          <a:p>
            <a:r>
              <a:rPr lang="ru-RU"/>
              <a:t>Для правки текста заголовка щелкните мышью</a:t>
            </a:r>
            <a:endParaRPr/>
          </a:p>
        </p:txBody>
      </p:sp>
      <p:sp>
        <p:nvSpPr>
          <p:cNvPr id="8" name="PlaceHolder 9"/>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41"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42"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43"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44"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45" name="PlaceHolder 5"/>
          <p:cNvSpPr>
            <a:spLocks noGrp="1"/>
          </p:cNvSpPr>
          <p:nvPr>
            <p:ph type="title"/>
          </p:nvPr>
        </p:nvSpPr>
        <p:spPr>
          <a:xfrm>
            <a:off x="457200" y="704160"/>
            <a:ext cx="8229240" cy="1142640"/>
          </a:xfrm>
          <a:prstGeom prst="rect">
            <a:avLst/>
          </a:prstGeom>
        </p:spPr>
        <p:txBody>
          <a:bodyPr anchor="b" bIns="0" lIns="0" rIns="0" tIns="45000"/>
          <a:p>
            <a:pPr>
              <a:lnSpc>
                <a:spcPct val="100000"/>
              </a:lnSpc>
            </a:pPr>
            <a:r>
              <a:rPr lang="ru-RU" sz="5000">
                <a:solidFill>
                  <a:srgbClr val="04617b"/>
                </a:solidFill>
                <a:latin typeface="Calibri"/>
              </a:rPr>
              <a:t>Для правки текста заголовка щелкните мышьюОбразец заголовка</a:t>
            </a:r>
            <a:endParaRPr/>
          </a:p>
        </p:txBody>
      </p:sp>
      <p:sp>
        <p:nvSpPr>
          <p:cNvPr id="46" name="PlaceHolder 6"/>
          <p:cNvSpPr>
            <a:spLocks noGrp="1"/>
          </p:cNvSpPr>
          <p:nvPr>
            <p:ph type="body"/>
          </p:nvPr>
        </p:nvSpPr>
        <p:spPr>
          <a:xfrm>
            <a:off x="457200" y="1935360"/>
            <a:ext cx="8229240" cy="4388760"/>
          </a:xfrm>
          <a:prstGeom prst="rect">
            <a:avLst/>
          </a:prstGeom>
        </p:spPr>
        <p:txBody>
          <a:bodyPr bIns="45000" lIns="90000" rIns="90000" tIns="45000"/>
          <a:p>
            <a:pPr>
              <a:buSzPct val="45000"/>
              <a:buFont typeface="StarSymbol"/>
              <a:buChar char=""/>
            </a:pPr>
            <a:r>
              <a:rPr lang="ru-RU" sz="2600">
                <a:solidFill>
                  <a:srgbClr val="000000"/>
                </a:solidFill>
                <a:latin typeface="Constantia"/>
              </a:rPr>
              <a:t>Для правки структуры щелкните мышью</a:t>
            </a:r>
            <a:endParaRPr/>
          </a:p>
          <a:p>
            <a:pPr lvl="1">
              <a:buSzPct val="75000"/>
              <a:buFont typeface="StarSymbol"/>
              <a:buChar char=""/>
            </a:pPr>
            <a:r>
              <a:rPr lang="ru-RU" sz="2600">
                <a:solidFill>
                  <a:srgbClr val="000000"/>
                </a:solidFill>
                <a:latin typeface="Constantia"/>
              </a:rPr>
              <a:t>Второй уровень структуры</a:t>
            </a:r>
            <a:endParaRPr/>
          </a:p>
          <a:p>
            <a:pPr lvl="2">
              <a:buSzPct val="45000"/>
              <a:buFont typeface="StarSymbol"/>
              <a:buChar char=""/>
            </a:pPr>
            <a:r>
              <a:rPr lang="ru-RU" sz="2600">
                <a:solidFill>
                  <a:srgbClr val="000000"/>
                </a:solidFill>
                <a:latin typeface="Constantia"/>
              </a:rPr>
              <a:t>Третий уровень структуры</a:t>
            </a:r>
            <a:endParaRPr/>
          </a:p>
          <a:p>
            <a:pPr lvl="3">
              <a:buSzPct val="75000"/>
              <a:buFont typeface="StarSymbol"/>
              <a:buChar char=""/>
            </a:pPr>
            <a:r>
              <a:rPr lang="ru-RU" sz="2600">
                <a:solidFill>
                  <a:srgbClr val="000000"/>
                </a:solidFill>
                <a:latin typeface="Constantia"/>
              </a:rPr>
              <a:t>Четвёртый уровень структуры</a:t>
            </a:r>
            <a:endParaRPr/>
          </a:p>
          <a:p>
            <a:pPr lvl="4">
              <a:buSzPct val="45000"/>
              <a:buFont typeface="StarSymbol"/>
              <a:buChar char=""/>
            </a:pPr>
            <a:r>
              <a:rPr lang="ru-RU" sz="2600">
                <a:solidFill>
                  <a:srgbClr val="000000"/>
                </a:solidFill>
                <a:latin typeface="Constantia"/>
              </a:rPr>
              <a:t>Пятый уровень структуры</a:t>
            </a:r>
            <a:endParaRPr/>
          </a:p>
          <a:p>
            <a:pPr lvl="5">
              <a:buSzPct val="45000"/>
              <a:buFont typeface="StarSymbol"/>
              <a:buChar char=""/>
            </a:pPr>
            <a:r>
              <a:rPr lang="ru-RU" sz="2600">
                <a:solidFill>
                  <a:srgbClr val="000000"/>
                </a:solidFill>
                <a:latin typeface="Constantia"/>
              </a:rPr>
              <a:t>Шестой уровень структуры</a:t>
            </a:r>
            <a:endParaRPr/>
          </a:p>
          <a:p>
            <a:pPr>
              <a:lnSpc>
                <a:spcPct val="100000"/>
              </a:lnSpc>
              <a:buSzPct val="95000"/>
              <a:buFont charset="2" typeface="Wingdings 2"/>
              <a:buChar char=""/>
            </a:pPr>
            <a:r>
              <a:rPr lang="ru-RU" sz="2600">
                <a:solidFill>
                  <a:srgbClr val="000000"/>
                </a:solidFill>
                <a:latin typeface="Constantia"/>
              </a:rPr>
              <a:t>Седьмой уровень структурыОбразец текста</a:t>
            </a:r>
            <a:endParaRPr/>
          </a:p>
          <a:p>
            <a:pPr lvl="1">
              <a:lnSpc>
                <a:spcPct val="100000"/>
              </a:lnSpc>
              <a:buSzPct val="85000"/>
              <a:buFont charset="2" typeface="Wingdings 2"/>
              <a:buChar char=""/>
            </a:pPr>
            <a:r>
              <a:rPr lang="ru-RU" sz="2400">
                <a:solidFill>
                  <a:srgbClr val="000000"/>
                </a:solidFill>
                <a:latin typeface="Constantia"/>
              </a:rPr>
              <a:t>Второй уровень</a:t>
            </a:r>
            <a:endParaRPr/>
          </a:p>
          <a:p>
            <a:pPr lvl="2">
              <a:lnSpc>
                <a:spcPct val="100000"/>
              </a:lnSpc>
              <a:buSzPct val="70000"/>
              <a:buFont charset="2" typeface="Wingdings 2"/>
              <a:buChar char=""/>
            </a:pPr>
            <a:r>
              <a:rPr lang="ru-RU" sz="2100">
                <a:solidFill>
                  <a:srgbClr val="000000"/>
                </a:solidFill>
                <a:latin typeface="Constantia"/>
              </a:rPr>
              <a:t>Третий уровень</a:t>
            </a:r>
            <a:endParaRPr/>
          </a:p>
          <a:p>
            <a:pPr lvl="3">
              <a:lnSpc>
                <a:spcPct val="100000"/>
              </a:lnSpc>
              <a:buSzPct val="65000"/>
              <a:buFont charset="2" typeface="Wingdings 2"/>
              <a:buChar char=""/>
            </a:pPr>
            <a:r>
              <a:rPr lang="ru-RU" sz="2000">
                <a:solidFill>
                  <a:srgbClr val="000000"/>
                </a:solidFill>
                <a:latin typeface="Constantia"/>
              </a:rPr>
              <a:t>Четвертый уровень</a:t>
            </a:r>
            <a:endParaRPr/>
          </a:p>
          <a:p>
            <a:pPr lvl="4">
              <a:lnSpc>
                <a:spcPct val="100000"/>
              </a:lnSpc>
              <a:buSzPct val="65000"/>
              <a:buFont charset="2" typeface="Wingdings 2"/>
              <a:buChar char=""/>
            </a:pPr>
            <a:r>
              <a:rPr lang="ru-RU" sz="2000">
                <a:solidFill>
                  <a:srgbClr val="000000"/>
                </a:solidFill>
                <a:latin typeface="Constantia"/>
              </a:rPr>
              <a:t>Пятый уровень</a:t>
            </a:r>
            <a:endParaRPr/>
          </a:p>
        </p:txBody>
      </p:sp>
      <p:sp>
        <p:nvSpPr>
          <p:cNvPr id="47" name="PlaceHolder 7"/>
          <p:cNvSpPr>
            <a:spLocks noGrp="1"/>
          </p:cNvSpPr>
          <p:nvPr>
            <p:ph type="dt"/>
          </p:nvPr>
        </p:nvSpPr>
        <p:spPr>
          <a:xfrm>
            <a:off x="0" y="0"/>
            <a:ext cx="-11796840" cy="-11796840"/>
          </a:xfrm>
          <a:prstGeom prst="rect">
            <a:avLst/>
          </a:prstGeom>
        </p:spPr>
        <p:txBody>
          <a:bodyPr bIns="45000" lIns="90000" rIns="90000" tIns="45000"/>
          <a:p>
            <a:pPr>
              <a:lnSpc>
                <a:spcPct val="100000"/>
              </a:lnSpc>
            </a:pPr>
            <a:r>
              <a:rPr lang="ru-RU">
                <a:solidFill>
                  <a:srgbClr val="035c75"/>
                </a:solidFill>
                <a:latin typeface="Arial"/>
              </a:rPr>
              <a:t>18.1.22</a:t>
            </a:r>
            <a:endParaRPr/>
          </a:p>
        </p:txBody>
      </p:sp>
      <p:sp>
        <p:nvSpPr>
          <p:cNvPr id="48" name="PlaceHolder 8"/>
          <p:cNvSpPr>
            <a:spLocks noGrp="1"/>
          </p:cNvSpPr>
          <p:nvPr>
            <p:ph type="ftr"/>
          </p:nvPr>
        </p:nvSpPr>
        <p:spPr>
          <a:xfrm>
            <a:off x="0" y="0"/>
            <a:ext cx="-11796840" cy="-11796840"/>
          </a:xfrm>
          <a:prstGeom prst="rect">
            <a:avLst/>
          </a:prstGeom>
        </p:spPr>
        <p:txBody>
          <a:bodyPr bIns="45000" lIns="90000" rIns="90000" tIns="45000"/>
          <a:p>
            <a:endParaRPr/>
          </a:p>
        </p:txBody>
      </p:sp>
      <p:sp>
        <p:nvSpPr>
          <p:cNvPr id="49" name="PlaceHolder 9"/>
          <p:cNvSpPr>
            <a:spLocks noGrp="1"/>
          </p:cNvSpPr>
          <p:nvPr>
            <p:ph type="sldNum"/>
          </p:nvPr>
        </p:nvSpPr>
        <p:spPr>
          <a:xfrm>
            <a:off x="0" y="0"/>
            <a:ext cx="-11796840" cy="-11796840"/>
          </a:xfrm>
          <a:prstGeom prst="rect">
            <a:avLst/>
          </a:prstGeom>
        </p:spPr>
        <p:txBody>
          <a:bodyPr bIns="45000" lIns="90000" rIns="90000" tIns="45000"/>
          <a:p>
            <a:pPr>
              <a:lnSpc>
                <a:spcPct val="100000"/>
              </a:lnSpc>
            </a:pPr>
            <a:fld id="{9953CCAC-B46A-42E2-BF5E-AB8A94D751FF}" type="slidenum">
              <a:rPr lang="ru-RU">
                <a:solidFill>
                  <a:srgbClr val="035c75"/>
                </a:solidFill>
                <a:latin typeface="Arial"/>
              </a:rPr>
              <a:t>&lt;номер&gt;</a:t>
            </a:fld>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82"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83"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84"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85"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86" name="PlaceHolder 5"/>
          <p:cNvSpPr>
            <a:spLocks noGrp="1"/>
          </p:cNvSpPr>
          <p:nvPr>
            <p:ph type="title"/>
          </p:nvPr>
        </p:nvSpPr>
        <p:spPr>
          <a:xfrm>
            <a:off x="457200" y="704160"/>
            <a:ext cx="8229240" cy="1142640"/>
          </a:xfrm>
          <a:prstGeom prst="rect">
            <a:avLst/>
          </a:prstGeom>
        </p:spPr>
        <p:txBody>
          <a:bodyPr anchor="b" bIns="0" lIns="0" rIns="0" tIns="45000"/>
          <a:p>
            <a:pPr>
              <a:lnSpc>
                <a:spcPct val="100000"/>
              </a:lnSpc>
            </a:pPr>
            <a:r>
              <a:rPr lang="ru-RU" sz="5000">
                <a:solidFill>
                  <a:srgbClr val="04617b"/>
                </a:solidFill>
                <a:latin typeface="Calibri"/>
              </a:rPr>
              <a:t>Для правки текста заголовка щелкните мышьюОбразец заголовка</a:t>
            </a:r>
            <a:endParaRPr/>
          </a:p>
        </p:txBody>
      </p:sp>
      <p:sp>
        <p:nvSpPr>
          <p:cNvPr id="87" name="PlaceHolder 6"/>
          <p:cNvSpPr>
            <a:spLocks noGrp="1"/>
          </p:cNvSpPr>
          <p:nvPr>
            <p:ph type="body"/>
          </p:nvPr>
        </p:nvSpPr>
        <p:spPr>
          <a:xfrm>
            <a:off x="457200" y="1920240"/>
            <a:ext cx="4038120" cy="4434480"/>
          </a:xfrm>
          <a:prstGeom prst="rect">
            <a:avLst/>
          </a:prstGeom>
        </p:spPr>
        <p:txBody>
          <a:bodyPr bIns="45000" lIns="90000" rIns="90000" tIns="45000"/>
          <a:p>
            <a:pPr>
              <a:buSzPct val="45000"/>
              <a:buFont typeface="StarSymbol"/>
              <a:buChar char=""/>
            </a:pPr>
            <a:r>
              <a:rPr lang="ru-RU" sz="2600">
                <a:solidFill>
                  <a:srgbClr val="000000"/>
                </a:solidFill>
                <a:latin typeface="Constantia"/>
              </a:rPr>
              <a:t>Для правки структуры щелкните мышью</a:t>
            </a:r>
            <a:endParaRPr/>
          </a:p>
          <a:p>
            <a:pPr lvl="1">
              <a:buSzPct val="75000"/>
              <a:buFont typeface="StarSymbol"/>
              <a:buChar char=""/>
            </a:pPr>
            <a:r>
              <a:rPr lang="ru-RU" sz="2600">
                <a:solidFill>
                  <a:srgbClr val="000000"/>
                </a:solidFill>
                <a:latin typeface="Constantia"/>
              </a:rPr>
              <a:t>Второй уровень структуры</a:t>
            </a:r>
            <a:endParaRPr/>
          </a:p>
          <a:p>
            <a:pPr lvl="2">
              <a:buSzPct val="45000"/>
              <a:buFont typeface="StarSymbol"/>
              <a:buChar char=""/>
            </a:pPr>
            <a:r>
              <a:rPr lang="ru-RU" sz="2600">
                <a:solidFill>
                  <a:srgbClr val="000000"/>
                </a:solidFill>
                <a:latin typeface="Constantia"/>
              </a:rPr>
              <a:t>Третий уровень структуры</a:t>
            </a:r>
            <a:endParaRPr/>
          </a:p>
          <a:p>
            <a:pPr lvl="3">
              <a:buSzPct val="75000"/>
              <a:buFont typeface="StarSymbol"/>
              <a:buChar char=""/>
            </a:pPr>
            <a:r>
              <a:rPr lang="ru-RU" sz="2600">
                <a:solidFill>
                  <a:srgbClr val="000000"/>
                </a:solidFill>
                <a:latin typeface="Constantia"/>
              </a:rPr>
              <a:t>Четвёртый уровень структуры</a:t>
            </a:r>
            <a:endParaRPr/>
          </a:p>
          <a:p>
            <a:pPr lvl="4">
              <a:buSzPct val="45000"/>
              <a:buFont typeface="StarSymbol"/>
              <a:buChar char=""/>
            </a:pPr>
            <a:r>
              <a:rPr lang="ru-RU" sz="2600">
                <a:solidFill>
                  <a:srgbClr val="000000"/>
                </a:solidFill>
                <a:latin typeface="Constantia"/>
              </a:rPr>
              <a:t>Пятый уровень структуры</a:t>
            </a:r>
            <a:endParaRPr/>
          </a:p>
          <a:p>
            <a:pPr lvl="5">
              <a:buSzPct val="45000"/>
              <a:buFont typeface="StarSymbol"/>
              <a:buChar char=""/>
            </a:pPr>
            <a:r>
              <a:rPr lang="ru-RU" sz="2600">
                <a:solidFill>
                  <a:srgbClr val="000000"/>
                </a:solidFill>
                <a:latin typeface="Constantia"/>
              </a:rPr>
              <a:t>Шестой уровень структуры</a:t>
            </a:r>
            <a:endParaRPr/>
          </a:p>
          <a:p>
            <a:pPr>
              <a:lnSpc>
                <a:spcPct val="100000"/>
              </a:lnSpc>
              <a:buSzPct val="95000"/>
              <a:buFont charset="2" typeface="Wingdings 2"/>
              <a:buChar char=""/>
            </a:pPr>
            <a:r>
              <a:rPr lang="ru-RU" sz="2600">
                <a:solidFill>
                  <a:srgbClr val="000000"/>
                </a:solidFill>
                <a:latin typeface="Constantia"/>
              </a:rPr>
              <a:t>Седьмой уровень структурыОбразец текста</a:t>
            </a:r>
            <a:endParaRPr/>
          </a:p>
          <a:p>
            <a:pPr lvl="1">
              <a:lnSpc>
                <a:spcPct val="100000"/>
              </a:lnSpc>
              <a:buSzPct val="85000"/>
              <a:buFont charset="2" typeface="Wingdings 2"/>
              <a:buChar char=""/>
            </a:pPr>
            <a:r>
              <a:rPr lang="ru-RU" sz="2400">
                <a:solidFill>
                  <a:srgbClr val="000000"/>
                </a:solidFill>
                <a:latin typeface="Constantia"/>
              </a:rPr>
              <a:t>Второй уровень</a:t>
            </a:r>
            <a:endParaRPr/>
          </a:p>
          <a:p>
            <a:pPr lvl="2">
              <a:lnSpc>
                <a:spcPct val="100000"/>
              </a:lnSpc>
              <a:buSzPct val="70000"/>
              <a:buFont charset="2" typeface="Wingdings 2"/>
              <a:buChar char=""/>
            </a:pPr>
            <a:r>
              <a:rPr lang="ru-RU" sz="2000">
                <a:solidFill>
                  <a:srgbClr val="000000"/>
                </a:solidFill>
                <a:latin typeface="Constantia"/>
              </a:rPr>
              <a:t>Третий уровень</a:t>
            </a:r>
            <a:endParaRPr/>
          </a:p>
          <a:p>
            <a:pPr lvl="3">
              <a:lnSpc>
                <a:spcPct val="100000"/>
              </a:lnSpc>
              <a:buSzPct val="65000"/>
              <a:buFont charset="2" typeface="Wingdings 2"/>
              <a:buChar char=""/>
            </a:pPr>
            <a:r>
              <a:rPr lang="ru-RU">
                <a:solidFill>
                  <a:srgbClr val="000000"/>
                </a:solidFill>
                <a:latin typeface="Constantia"/>
              </a:rPr>
              <a:t>Четвертый уровень</a:t>
            </a:r>
            <a:endParaRPr/>
          </a:p>
          <a:p>
            <a:pPr lvl="4">
              <a:lnSpc>
                <a:spcPct val="100000"/>
              </a:lnSpc>
              <a:buSzPct val="65000"/>
              <a:buFont charset="2" typeface="Wingdings 2"/>
              <a:buChar char=""/>
            </a:pPr>
            <a:r>
              <a:rPr lang="ru-RU">
                <a:solidFill>
                  <a:srgbClr val="000000"/>
                </a:solidFill>
                <a:latin typeface="Constantia"/>
              </a:rPr>
              <a:t>Пятый уровень</a:t>
            </a:r>
            <a:endParaRPr/>
          </a:p>
        </p:txBody>
      </p:sp>
      <p:sp>
        <p:nvSpPr>
          <p:cNvPr id="88" name="PlaceHolder 7"/>
          <p:cNvSpPr>
            <a:spLocks noGrp="1"/>
          </p:cNvSpPr>
          <p:nvPr>
            <p:ph type="body"/>
          </p:nvPr>
        </p:nvSpPr>
        <p:spPr>
          <a:xfrm>
            <a:off x="4648320" y="1920240"/>
            <a:ext cx="4038120" cy="4434480"/>
          </a:xfrm>
          <a:prstGeom prst="rect">
            <a:avLst/>
          </a:prstGeom>
        </p:spPr>
        <p:txBody>
          <a:bodyPr anchor="b" bIns="0" lIns="0" rIns="0" tIns="0"/>
          <a:p>
            <a:pPr>
              <a:buSzPct val="45000"/>
              <a:buFont typeface="StarSymbol"/>
              <a:buChar char=""/>
            </a:pPr>
            <a:r>
              <a:rPr lang="ru-RU" sz="2600">
                <a:solidFill>
                  <a:srgbClr val="035c75"/>
                </a:solidFill>
                <a:latin typeface="Constantia"/>
              </a:rPr>
              <a:t>Для правки структуры щелкните мышью</a:t>
            </a:r>
            <a:endParaRPr/>
          </a:p>
          <a:p>
            <a:pPr lvl="1">
              <a:buSzPct val="75000"/>
              <a:buFont typeface="StarSymbol"/>
              <a:buChar char=""/>
            </a:pPr>
            <a:r>
              <a:rPr lang="ru-RU" sz="2600">
                <a:solidFill>
                  <a:srgbClr val="035c75"/>
                </a:solidFill>
                <a:latin typeface="Constantia"/>
              </a:rPr>
              <a:t>Второй уровень структуры</a:t>
            </a:r>
            <a:endParaRPr/>
          </a:p>
          <a:p>
            <a:pPr lvl="2">
              <a:buSzPct val="45000"/>
              <a:buFont typeface="StarSymbol"/>
              <a:buChar char=""/>
            </a:pPr>
            <a:r>
              <a:rPr lang="ru-RU" sz="2600">
                <a:solidFill>
                  <a:srgbClr val="035c75"/>
                </a:solidFill>
                <a:latin typeface="Constantia"/>
              </a:rPr>
              <a:t>Третий уровень структуры</a:t>
            </a:r>
            <a:endParaRPr/>
          </a:p>
          <a:p>
            <a:pPr lvl="3">
              <a:buSzPct val="75000"/>
              <a:buFont typeface="StarSymbol"/>
              <a:buChar char=""/>
            </a:pPr>
            <a:r>
              <a:rPr lang="ru-RU" sz="2600">
                <a:solidFill>
                  <a:srgbClr val="035c75"/>
                </a:solidFill>
                <a:latin typeface="Constantia"/>
              </a:rPr>
              <a:t>Четвёртый уровень структуры</a:t>
            </a:r>
            <a:endParaRPr/>
          </a:p>
          <a:p>
            <a:pPr lvl="4">
              <a:buSzPct val="45000"/>
              <a:buFont typeface="StarSymbol"/>
              <a:buChar char=""/>
            </a:pPr>
            <a:r>
              <a:rPr lang="ru-RU" sz="2600">
                <a:solidFill>
                  <a:srgbClr val="035c75"/>
                </a:solidFill>
                <a:latin typeface="Constantia"/>
              </a:rPr>
              <a:t>Пятый уровень структуры</a:t>
            </a:r>
            <a:endParaRPr/>
          </a:p>
          <a:p>
            <a:pPr lvl="5">
              <a:buSzPct val="45000"/>
              <a:buFont typeface="StarSymbol"/>
              <a:buChar char=""/>
            </a:pPr>
            <a:r>
              <a:rPr lang="ru-RU" sz="2600">
                <a:solidFill>
                  <a:srgbClr val="035c75"/>
                </a:solidFill>
                <a:latin typeface="Constantia"/>
              </a:rPr>
              <a:t>Шестой уровень структуры</a:t>
            </a:r>
            <a:endParaRPr/>
          </a:p>
          <a:p>
            <a:pPr>
              <a:lnSpc>
                <a:spcPct val="100000"/>
              </a:lnSpc>
              <a:buSzPct val="95000"/>
              <a:buFont charset="2" typeface="Wingdings 2"/>
              <a:buChar char=""/>
            </a:pPr>
            <a:r>
              <a:rPr lang="ru-RU" sz="2600">
                <a:solidFill>
                  <a:srgbClr val="035c75"/>
                </a:solidFill>
                <a:latin typeface="Constantia"/>
              </a:rPr>
              <a:t>Седьмой уровень структурыОбразец текста</a:t>
            </a:r>
            <a:endParaRPr/>
          </a:p>
          <a:p>
            <a:pPr lvl="1">
              <a:lnSpc>
                <a:spcPct val="100000"/>
              </a:lnSpc>
              <a:buSzPct val="85000"/>
              <a:buFont charset="2" typeface="Wingdings 2"/>
              <a:buChar char=""/>
            </a:pPr>
            <a:r>
              <a:rPr lang="ru-RU" sz="2400">
                <a:solidFill>
                  <a:srgbClr val="000000"/>
                </a:solidFill>
                <a:latin typeface="Constantia"/>
              </a:rPr>
              <a:t>Второй уровень</a:t>
            </a:r>
            <a:endParaRPr/>
          </a:p>
          <a:p>
            <a:pPr lvl="2">
              <a:lnSpc>
                <a:spcPct val="100000"/>
              </a:lnSpc>
              <a:buSzPct val="70000"/>
              <a:buFont charset="2" typeface="Wingdings 2"/>
              <a:buChar char=""/>
            </a:pPr>
            <a:r>
              <a:rPr lang="ru-RU" sz="2000">
                <a:solidFill>
                  <a:srgbClr val="000000"/>
                </a:solidFill>
                <a:latin typeface="Constantia"/>
              </a:rPr>
              <a:t>Третий уровень</a:t>
            </a:r>
            <a:endParaRPr/>
          </a:p>
          <a:p>
            <a:pPr lvl="3">
              <a:lnSpc>
                <a:spcPct val="100000"/>
              </a:lnSpc>
              <a:buSzPct val="65000"/>
              <a:buFont charset="2" typeface="Wingdings 2"/>
              <a:buChar char=""/>
            </a:pPr>
            <a:r>
              <a:rPr lang="ru-RU">
                <a:solidFill>
                  <a:srgbClr val="000000"/>
                </a:solidFill>
                <a:latin typeface="Constantia"/>
              </a:rPr>
              <a:t>Четвертый уровень</a:t>
            </a:r>
            <a:endParaRPr/>
          </a:p>
          <a:p>
            <a:pPr lvl="4">
              <a:lnSpc>
                <a:spcPct val="100000"/>
              </a:lnSpc>
              <a:buSzPct val="65000"/>
              <a:buFont charset="2" typeface="Wingdings 2"/>
              <a:buChar char=""/>
            </a:pPr>
            <a:r>
              <a:rPr lang="ru-RU">
                <a:solidFill>
                  <a:srgbClr val="000000"/>
                </a:solidFill>
                <a:latin typeface="Constantia"/>
              </a:rPr>
              <a:t>Пятый уровень</a:t>
            </a:r>
            <a:endParaRPr/>
          </a:p>
        </p:txBody>
      </p:sp>
      <p:sp>
        <p:nvSpPr>
          <p:cNvPr id="89" name="PlaceHolder 8"/>
          <p:cNvSpPr>
            <a:spLocks noGrp="1"/>
          </p:cNvSpPr>
          <p:nvPr>
            <p:ph type="dt"/>
          </p:nvPr>
        </p:nvSpPr>
        <p:spPr>
          <a:xfrm>
            <a:off x="0" y="0"/>
            <a:ext cx="-11796840" cy="-11796840"/>
          </a:xfrm>
          <a:prstGeom prst="rect">
            <a:avLst/>
          </a:prstGeom>
        </p:spPr>
        <p:txBody>
          <a:bodyPr bIns="45000" lIns="90000" rIns="90000" tIns="45000"/>
          <a:p>
            <a:pPr>
              <a:lnSpc>
                <a:spcPct val="100000"/>
              </a:lnSpc>
            </a:pPr>
            <a:r>
              <a:rPr lang="ru-RU">
                <a:solidFill>
                  <a:srgbClr val="035c75"/>
                </a:solidFill>
                <a:latin typeface="Arial"/>
              </a:rPr>
              <a:t>18.1.22</a:t>
            </a:r>
            <a:endParaRPr/>
          </a:p>
        </p:txBody>
      </p:sp>
      <p:sp>
        <p:nvSpPr>
          <p:cNvPr id="90" name="PlaceHolder 9"/>
          <p:cNvSpPr>
            <a:spLocks noGrp="1"/>
          </p:cNvSpPr>
          <p:nvPr>
            <p:ph type="ftr"/>
          </p:nvPr>
        </p:nvSpPr>
        <p:spPr>
          <a:xfrm>
            <a:off x="0" y="0"/>
            <a:ext cx="-11796840" cy="-11796840"/>
          </a:xfrm>
          <a:prstGeom prst="rect">
            <a:avLst/>
          </a:prstGeom>
        </p:spPr>
        <p:txBody>
          <a:bodyPr bIns="45000" lIns="90000" rIns="90000" tIns="45000"/>
          <a:p>
            <a:endParaRPr/>
          </a:p>
        </p:txBody>
      </p:sp>
      <p:sp>
        <p:nvSpPr>
          <p:cNvPr id="91" name="PlaceHolder 10"/>
          <p:cNvSpPr>
            <a:spLocks noGrp="1"/>
          </p:cNvSpPr>
          <p:nvPr>
            <p:ph type="sldNum"/>
          </p:nvPr>
        </p:nvSpPr>
        <p:spPr>
          <a:xfrm>
            <a:off x="0" y="0"/>
            <a:ext cx="-11796840" cy="-11796840"/>
          </a:xfrm>
          <a:prstGeom prst="rect">
            <a:avLst/>
          </a:prstGeom>
        </p:spPr>
        <p:txBody>
          <a:bodyPr bIns="45000" lIns="90000" rIns="90000" tIns="45000"/>
          <a:p>
            <a:pPr>
              <a:lnSpc>
                <a:spcPct val="100000"/>
              </a:lnSpc>
            </a:pPr>
            <a:fld id="{43342581-BE1F-4475-B29A-F20764077217}" type="slidenum">
              <a:rPr lang="ru-RU">
                <a:solidFill>
                  <a:srgbClr val="035c75"/>
                </a:solidFill>
                <a:latin typeface="Arial"/>
              </a:rPr>
              <a:t>&lt;номер&gt;</a:t>
            </a:fld>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25"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126"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127"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128" name="PlaceHolder 5"/>
          <p:cNvSpPr>
            <a:spLocks noGrp="1"/>
          </p:cNvSpPr>
          <p:nvPr>
            <p:ph type="title"/>
          </p:nvPr>
        </p:nvSpPr>
        <p:spPr>
          <a:xfrm>
            <a:off x="533520" y="1371600"/>
            <a:ext cx="7851240" cy="1828440"/>
          </a:xfrm>
          <a:prstGeom prst="rect">
            <a:avLst/>
          </a:prstGeom>
        </p:spPr>
        <p:txBody>
          <a:bodyPr anchor="b" bIns="0" lIns="0" rIns="18360" tIns="0"/>
          <a:p>
            <a:pPr algn="r">
              <a:lnSpc>
                <a:spcPct val="100000"/>
              </a:lnSpc>
            </a:pPr>
            <a:r>
              <a:rPr b="1" lang="ru-RU" sz="5600">
                <a:solidFill>
                  <a:srgbClr val="50e0ea"/>
                </a:solidFill>
                <a:latin typeface="Calibri"/>
              </a:rPr>
              <a:t>Для правки текста заголовка щелкните мышьюОбразец заголовка</a:t>
            </a:r>
            <a:endParaRPr/>
          </a:p>
        </p:txBody>
      </p:sp>
      <p:sp>
        <p:nvSpPr>
          <p:cNvPr id="129" name="PlaceHolder 6"/>
          <p:cNvSpPr>
            <a:spLocks noGrp="1"/>
          </p:cNvSpPr>
          <p:nvPr>
            <p:ph type="dt"/>
          </p:nvPr>
        </p:nvSpPr>
        <p:spPr>
          <a:xfrm>
            <a:off x="0" y="0"/>
            <a:ext cx="-11796840" cy="-11796840"/>
          </a:xfrm>
          <a:prstGeom prst="rect">
            <a:avLst/>
          </a:prstGeom>
        </p:spPr>
        <p:txBody>
          <a:bodyPr bIns="45000" lIns="90000" rIns="90000" tIns="45000"/>
          <a:p>
            <a:pPr>
              <a:lnSpc>
                <a:spcPct val="100000"/>
              </a:lnSpc>
            </a:pPr>
            <a:r>
              <a:rPr lang="ru-RU">
                <a:solidFill>
                  <a:srgbClr val="035c75"/>
                </a:solidFill>
                <a:latin typeface="Arial"/>
              </a:rPr>
              <a:t>18.1.22</a:t>
            </a:r>
            <a:endParaRPr/>
          </a:p>
        </p:txBody>
      </p:sp>
      <p:sp>
        <p:nvSpPr>
          <p:cNvPr id="130" name="PlaceHolder 7"/>
          <p:cNvSpPr>
            <a:spLocks noGrp="1"/>
          </p:cNvSpPr>
          <p:nvPr>
            <p:ph type="ftr"/>
          </p:nvPr>
        </p:nvSpPr>
        <p:spPr>
          <a:xfrm>
            <a:off x="0" y="0"/>
            <a:ext cx="-11796840" cy="-11796840"/>
          </a:xfrm>
          <a:prstGeom prst="rect">
            <a:avLst/>
          </a:prstGeom>
        </p:spPr>
        <p:txBody>
          <a:bodyPr bIns="45000" lIns="90000" rIns="90000" tIns="45000"/>
          <a:p>
            <a:endParaRPr/>
          </a:p>
        </p:txBody>
      </p:sp>
      <p:sp>
        <p:nvSpPr>
          <p:cNvPr id="131" name="PlaceHolder 8"/>
          <p:cNvSpPr>
            <a:spLocks noGrp="1"/>
          </p:cNvSpPr>
          <p:nvPr>
            <p:ph type="sldNum"/>
          </p:nvPr>
        </p:nvSpPr>
        <p:spPr>
          <a:xfrm>
            <a:off x="0" y="0"/>
            <a:ext cx="-11796840" cy="-11796840"/>
          </a:xfrm>
          <a:prstGeom prst="rect">
            <a:avLst/>
          </a:prstGeom>
        </p:spPr>
        <p:txBody>
          <a:bodyPr bIns="45000" lIns="90000" rIns="90000" tIns="45000"/>
          <a:p>
            <a:pPr>
              <a:lnSpc>
                <a:spcPct val="100000"/>
              </a:lnSpc>
            </a:pPr>
            <a:fld id="{937AB59E-B5F5-4103-BAE1-9AA0EB616250}" type="slidenum">
              <a:rPr lang="ru-RU">
                <a:solidFill>
                  <a:srgbClr val="035c75"/>
                </a:solidFill>
                <a:latin typeface="Arial"/>
              </a:rPr>
              <a:t>&lt;номер&gt;</a:t>
            </a:fld>
            <a:endParaRPr/>
          </a:p>
        </p:txBody>
      </p:sp>
      <p:sp>
        <p:nvSpPr>
          <p:cNvPr id="132" name="PlaceHolder 9"/>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8.xml"/>
</Relationships>
</file>

<file path=ppt/slides/_rels/slide29.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3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28.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70" name="TextShape 1"/>
          <p:cNvSpPr txBox="1"/>
          <p:nvPr/>
        </p:nvSpPr>
        <p:spPr>
          <a:xfrm>
            <a:off x="0" y="0"/>
            <a:ext cx="-11796840" cy="-11796840"/>
          </a:xfrm>
          <a:prstGeom prst="rect">
            <a:avLst/>
          </a:prstGeom>
        </p:spPr>
        <p:txBody>
          <a:bodyPr bIns="45000" lIns="90000" rIns="90000" tIns="45000"/>
          <a:p>
            <a:pPr>
              <a:lnSpc>
                <a:spcPct val="100000"/>
              </a:lnSpc>
            </a:pPr>
            <a:fld id="{6341D208-41C9-4E81-8B66-2C2E30E32841}" type="slidenum">
              <a:rPr lang="ru-RU">
                <a:solidFill>
                  <a:srgbClr val="ffffff"/>
                </a:solidFill>
                <a:latin typeface="Arial"/>
              </a:rPr>
              <a:t>&lt;номер&gt;</a:t>
            </a:fld>
            <a:endParaRPr/>
          </a:p>
        </p:txBody>
      </p:sp>
      <p:sp>
        <p:nvSpPr>
          <p:cNvPr id="171" name="CustomShape 2"/>
          <p:cNvSpPr/>
          <p:nvPr/>
        </p:nvSpPr>
        <p:spPr>
          <a:xfrm>
            <a:off x="323640" y="332640"/>
            <a:ext cx="8209080" cy="5971680"/>
          </a:xfrm>
          <a:prstGeom prst="rect">
            <a:avLst/>
          </a:prstGeom>
        </p:spPr>
        <p:txBody>
          <a:bodyPr bIns="45000" lIns="90000" rIns="90000" tIns="45000"/>
          <a:p>
            <a:pPr algn="ctr">
              <a:lnSpc>
                <a:spcPct val="100000"/>
              </a:lnSpc>
            </a:pPr>
            <a:r>
              <a:rPr lang="ru-RU" sz="2000">
                <a:solidFill>
                  <a:srgbClr val="000000"/>
                </a:solidFill>
                <a:latin typeface="Arial"/>
              </a:rPr>
              <a:t>МАДОУ ЦРР №8 г.Курганинск</a:t>
            </a:r>
            <a:endParaRPr/>
          </a:p>
          <a:p>
            <a:pPr algn="ctr">
              <a:lnSpc>
                <a:spcPct val="100000"/>
              </a:lnSpc>
            </a:pPr>
            <a:endParaRPr/>
          </a:p>
          <a:p>
            <a:pPr algn="ctr">
              <a:lnSpc>
                <a:spcPct val="100000"/>
              </a:lnSpc>
            </a:pPr>
            <a:endParaRPr/>
          </a:p>
          <a:p>
            <a:pPr algn="ctr">
              <a:lnSpc>
                <a:spcPct val="100000"/>
              </a:lnSpc>
            </a:pPr>
            <a:r>
              <a:rPr lang="ru-RU" sz="4400">
                <a:solidFill>
                  <a:srgbClr val="000000"/>
                </a:solidFill>
                <a:latin typeface="Monotype Corsiva"/>
              </a:rPr>
              <a:t>«</a:t>
            </a:r>
            <a:r>
              <a:rPr b="1" lang="ru-RU" sz="4400">
                <a:solidFill>
                  <a:srgbClr val="000000"/>
                </a:solidFill>
                <a:latin typeface="Monotype Corsiva"/>
              </a:rPr>
              <a:t>НЕТРАДИЦИОННЫЕ ТЕХНИКИ РИСОВАНИЯ</a:t>
            </a:r>
            <a:r>
              <a:rPr b="1" lang="ru-RU" sz="3400">
                <a:solidFill>
                  <a:srgbClr val="000000"/>
                </a:solidFill>
                <a:latin typeface="Monotype Corsiva"/>
              </a:rPr>
              <a:t>»</a:t>
            </a:r>
            <a:r>
              <a:rPr lang="ru-RU" sz="3600">
                <a:solidFill>
                  <a:srgbClr val="000000"/>
                </a:solidFill>
                <a:latin typeface="Arial"/>
              </a:rPr>
              <a:t> </a:t>
            </a:r>
            <a:endParaRPr/>
          </a:p>
          <a:p>
            <a:pPr algn="ctr">
              <a:lnSpc>
                <a:spcPct val="100000"/>
              </a:lnSpc>
            </a:pPr>
            <a:endParaRPr/>
          </a:p>
          <a:p>
            <a:pPr algn="ctr">
              <a:lnSpc>
                <a:spcPct val="100000"/>
              </a:lnSpc>
            </a:pPr>
            <a:r>
              <a:rPr lang="ru-RU" sz="3600">
                <a:solidFill>
                  <a:srgbClr val="000000"/>
                </a:solidFill>
                <a:latin typeface="Arial"/>
              </a:rPr>
              <a:t>                  </a:t>
            </a:r>
            <a:endParaRPr/>
          </a:p>
          <a:p>
            <a:pPr algn="r">
              <a:lnSpc>
                <a:spcPct val="100000"/>
              </a:lnSpc>
            </a:pPr>
            <a:r>
              <a:rPr lang="ru-RU" sz="3600">
                <a:solidFill>
                  <a:srgbClr val="000000"/>
                </a:solidFill>
                <a:latin typeface="Arial"/>
              </a:rPr>
              <a:t>                                                                   </a:t>
            </a:r>
            <a:endParaRPr/>
          </a:p>
          <a:p>
            <a:pPr algn="r">
              <a:lnSpc>
                <a:spcPct val="100000"/>
              </a:lnSpc>
            </a:pPr>
            <a:endParaRPr/>
          </a:p>
          <a:p>
            <a:pPr algn="r">
              <a:lnSpc>
                <a:spcPct val="100000"/>
              </a:lnSpc>
            </a:pPr>
            <a:r>
              <a:rPr lang="ru-RU" sz="3600">
                <a:solidFill>
                  <a:srgbClr val="000000"/>
                </a:solidFill>
                <a:latin typeface="Arial"/>
              </a:rPr>
              <a:t>Подготовила: Питенко П.А.</a:t>
            </a:r>
            <a:endParaRPr/>
          </a:p>
        </p:txBody>
      </p:sp>
      <p:sp>
        <p:nvSpPr>
          <p:cNvPr id="172" name="CustomShape 3"/>
          <p:cNvSpPr/>
          <p:nvPr/>
        </p:nvSpPr>
        <p:spPr>
          <a:xfrm>
            <a:off x="3564000" y="4135320"/>
            <a:ext cx="5328720" cy="395280"/>
          </a:xfrm>
          <a:prstGeom prst="rect">
            <a:avLst/>
          </a:prstGeom>
        </p:spPr>
        <p:txBody>
          <a:bodyPr bIns="45000" lIns="90000" rIns="90000" tIns="45000"/>
          <a:p>
            <a:pPr>
              <a:lnSpc>
                <a:spcPct val="100000"/>
              </a:lnSpc>
            </a:pPr>
            <a:r>
              <a:rPr b="1" i="1" lang="ru-RU" sz="2000">
                <a:solidFill>
                  <a:srgbClr val="ffffff"/>
                </a:solidFill>
                <a:latin typeface="Constantia"/>
              </a:rPr>
              <a:t>           </a:t>
            </a:r>
            <a:endParaRPr/>
          </a:p>
        </p:txBody>
      </p:sp>
      <p:sp>
        <p:nvSpPr>
          <p:cNvPr id="173" name="CustomShape 4"/>
          <p:cNvSpPr/>
          <p:nvPr/>
        </p:nvSpPr>
        <p:spPr>
          <a:xfrm>
            <a:off x="3348000" y="4813200"/>
            <a:ext cx="5544720" cy="395280"/>
          </a:xfrm>
          <a:prstGeom prst="rect">
            <a:avLst/>
          </a:prstGeom>
        </p:spPr>
        <p:txBody>
          <a:bodyPr bIns="45000" lIns="90000" rIns="90000" tIns="45000"/>
          <a:p>
            <a:pPr algn="ctr">
              <a:lnSpc>
                <a:spcPct val="100000"/>
              </a:lnSpc>
            </a:pPr>
            <a:r>
              <a:rPr b="1" i="1" lang="ru-RU" sz="2000">
                <a:solidFill>
                  <a:srgbClr val="ffffff"/>
                </a:solidFill>
                <a:latin typeface="Constantia"/>
              </a:rPr>
              <a:t>                     </a:t>
            </a:r>
            <a:endParaRPr/>
          </a:p>
        </p:txBody>
      </p:sp>
    </p:spTree>
  </p:cSld>
  <p:transition spd="med">
    <p:fade/>
  </p:transition>
  <p:timing>
    <p:tnLst>
      <p:par>
        <p:cTn dur="indefinite" id="1" nodeType="tmRoot" restart="never">
          <p:childTnLst>
            <p:seq>
              <p:cTn id="2" nodeType="mainSeq">
                <p:childTnLst>
                  <p:par>
                    <p:cTn fill="freeze" id="3">
                      <p:stCondLst>
                        <p:cond delay="0"/>
                      </p:stCondLst>
                      <p:childTnLst>
                        <p:par>
                          <p:cTn fill="freeze" id="4">
                            <p:stCondLst>
                              <p:cond delay="0"/>
                            </p:stCondLst>
                            <p:childTnLst>
                              <p:par>
                                <p:cTn fill="hold" id="5" nodeType="afterEffect" presetClass="entr" presetID="42">
                                  <p:stCondLst>
                                    <p:cond delay="0"/>
                                  </p:stCondLst>
                                  <p:childTnLst>
                                    <p:set>
                                      <p:cBhvr>
                                        <p:cTn dur="1" fill="hold" id="6">
                                          <p:stCondLst>
                                            <p:cond delay="0"/>
                                          </p:stCondLst>
                                        </p:cTn>
                                        <p:tgtEl>
                                          <p:spTgt spid="171">
                                            <p:txEl>
                                              <p:pRg end="28" st="27"/>
                                            </p:txEl>
                                          </p:spTgt>
                                        </p:tgtEl>
                                        <p:attrNameLst>
                                          <p:attrName>style.visibility</p:attrName>
                                        </p:attrNameLst>
                                      </p:cBhvr>
                                      <p:to>
                                        <p:strVal val="visible"/>
                                      </p:to>
                                    </p:set>
                                    <p:animEffect filter="fade" transition="in">
                                      <p:cBhvr additive="repl">
                                        <p:cTn dur="2000" fill="freeze" id="7"/>
                                        <p:tgtEl>
                                          <p:spTgt spid="171">
                                            <p:txEl>
                                              <p:pRg end="28" st="27"/>
                                            </p:txEl>
                                          </p:spTgt>
                                        </p:tgtEl>
                                      </p:cBhvr>
                                    </p:animEffect>
                                    <p:anim calcmode="lin" valueType="num">
                                      <p:cBhvr additive="repl">
                                        <p:cTn dur="2000" fill="hold" id="8"/>
                                        <p:tgtEl>
                                          <p:spTgt spid="171">
                                            <p:txEl>
                                              <p:pRg end="28" st="27"/>
                                            </p:txEl>
                                          </p:spTgt>
                                        </p:tgtEl>
                                        <p:attrNameLst>
                                          <p:attrName>ppt_x</p:attrName>
                                        </p:attrNameLst>
                                      </p:cBhvr>
                                      <p:tavLst>
                                        <p:tav tm="0">
                                          <p:val>
                                            <p:strVal val="#ppt_x"/>
                                          </p:val>
                                        </p:tav>
                                        <p:tav tm="100000">
                                          <p:val>
                                            <p:strVal val="#ppt_x"/>
                                          </p:val>
                                        </p:tav>
                                      </p:tavLst>
                                    </p:anim>
                                    <p:anim calcmode="lin" valueType="num">
                                      <p:cBhvr additive="repl">
                                        <p:cTn dur="2000" fill="hold" id="9"/>
                                        <p:tgtEl>
                                          <p:spTgt spid="171">
                                            <p:txEl>
                                              <p:pRg end="28" st="27"/>
                                            </p:txEl>
                                          </p:spTgt>
                                        </p:tgtEl>
                                        <p:attrNameLst>
                                          <p:attrName>ppt_y</p:attrName>
                                        </p:attrNameLst>
                                      </p:cBhvr>
                                      <p:tavLst>
                                        <p:tav tm="0">
                                          <p:val>
                                            <p:strVal val="#ppt_y+.1"/>
                                          </p:val>
                                        </p:tav>
                                        <p:tav tm="100000">
                                          <p:val>
                                            <p:strVal val="#ppt_y"/>
                                          </p:val>
                                        </p:tav>
                                      </p:tavLst>
                                    </p:anim>
                                  </p:childTnLst>
                                </p:cTn>
                              </p:par>
                            </p:childTnLst>
                          </p:cTn>
                        </p:par>
                        <p:par>
                          <p:cTn fill="freeze" id="10">
                            <p:stCondLst>
                              <p:cond delay="2000"/>
                            </p:stCondLst>
                            <p:childTnLst>
                              <p:par>
                                <p:cTn fill="hold" id="11" nodeType="afterEffect" presetClass="entr" presetID="42">
                                  <p:stCondLst>
                                    <p:cond delay="0"/>
                                  </p:stCondLst>
                                  <p:childTnLst>
                                    <p:set>
                                      <p:cBhvr>
                                        <p:cTn dur="1" fill="hold" id="12">
                                          <p:stCondLst>
                                            <p:cond delay="0"/>
                                          </p:stCondLst>
                                        </p:cTn>
                                        <p:tgtEl>
                                          <p:spTgt spid="171">
                                            <p:txEl>
                                              <p:pRg end="84" st="65"/>
                                            </p:txEl>
                                          </p:spTgt>
                                        </p:tgtEl>
                                        <p:attrNameLst>
                                          <p:attrName>style.visibility</p:attrName>
                                        </p:attrNameLst>
                                      </p:cBhvr>
                                      <p:to>
                                        <p:strVal val="visible"/>
                                      </p:to>
                                    </p:set>
                                    <p:animEffect filter="fade" transition="in">
                                      <p:cBhvr additive="repl">
                                        <p:cTn dur="2000" fill="freeze" id="13"/>
                                        <p:tgtEl>
                                          <p:spTgt spid="171">
                                            <p:txEl>
                                              <p:pRg end="84" st="65"/>
                                            </p:txEl>
                                          </p:spTgt>
                                        </p:tgtEl>
                                      </p:cBhvr>
                                    </p:animEffect>
                                    <p:anim calcmode="lin" valueType="num">
                                      <p:cBhvr additive="repl">
                                        <p:cTn dur="2000" fill="hold" id="14"/>
                                        <p:tgtEl>
                                          <p:spTgt spid="171">
                                            <p:txEl>
                                              <p:pRg end="84" st="65"/>
                                            </p:txEl>
                                          </p:spTgt>
                                        </p:tgtEl>
                                        <p:attrNameLst>
                                          <p:attrName>ppt_x</p:attrName>
                                        </p:attrNameLst>
                                      </p:cBhvr>
                                      <p:tavLst>
                                        <p:tav tm="0">
                                          <p:val>
                                            <p:strVal val="#ppt_x"/>
                                          </p:val>
                                        </p:tav>
                                        <p:tav tm="100000">
                                          <p:val>
                                            <p:strVal val="#ppt_x"/>
                                          </p:val>
                                        </p:tav>
                                      </p:tavLst>
                                    </p:anim>
                                    <p:anim calcmode="lin" valueType="num">
                                      <p:cBhvr additive="repl">
                                        <p:cTn dur="2000" fill="hold" id="15"/>
                                        <p:tgtEl>
                                          <p:spTgt spid="171">
                                            <p:txEl>
                                              <p:pRg end="84" st="65"/>
                                            </p:txEl>
                                          </p:spTgt>
                                        </p:tgtEl>
                                        <p:attrNameLst>
                                          <p:attrName>ppt_y</p:attrName>
                                        </p:attrNameLst>
                                      </p:cBhvr>
                                      <p:tavLst>
                                        <p:tav tm="0">
                                          <p:val>
                                            <p:strVal val="#ppt_y+.1"/>
                                          </p:val>
                                        </p:tav>
                                        <p:tav tm="100000">
                                          <p:val>
                                            <p:strVal val="#ppt_y"/>
                                          </p:val>
                                        </p:tav>
                                      </p:tavLst>
                                    </p:anim>
                                  </p:childTnLst>
                                </p:cTn>
                              </p:par>
                            </p:childTnLst>
                          </p:cTn>
                        </p:par>
                        <p:par>
                          <p:cTn fill="freeze" id="16">
                            <p:stCondLst>
                              <p:cond delay="4000"/>
                            </p:stCondLst>
                            <p:childTnLst>
                              <p:par>
                                <p:cTn fill="hold" id="17" nodeType="afterEffect" presetClass="entr" presetID="42">
                                  <p:stCondLst>
                                    <p:cond delay="0"/>
                                  </p:stCondLst>
                                  <p:childTnLst>
                                    <p:set>
                                      <p:cBhvr>
                                        <p:cTn dur="1" fill="hold" id="18">
                                          <p:stCondLst>
                                            <p:cond delay="0"/>
                                          </p:stCondLst>
                                        </p:cTn>
                                        <p:tgtEl>
                                          <p:spTgt spid="171">
                                            <p:txEl>
                                              <p:pRg end="152" st="84"/>
                                            </p:txEl>
                                          </p:spTgt>
                                        </p:tgtEl>
                                        <p:attrNameLst>
                                          <p:attrName>style.visibility</p:attrName>
                                        </p:attrNameLst>
                                      </p:cBhvr>
                                      <p:to>
                                        <p:strVal val="visible"/>
                                      </p:to>
                                    </p:set>
                                    <p:animEffect filter="fade" transition="in">
                                      <p:cBhvr additive="repl">
                                        <p:cTn dur="2000" fill="freeze" id="19"/>
                                        <p:tgtEl>
                                          <p:spTgt spid="171">
                                            <p:txEl>
                                              <p:pRg end="152" st="84"/>
                                            </p:txEl>
                                          </p:spTgt>
                                        </p:tgtEl>
                                      </p:cBhvr>
                                    </p:animEffect>
                                    <p:anim calcmode="lin" valueType="num">
                                      <p:cBhvr additive="repl">
                                        <p:cTn dur="2000" fill="hold" id="20"/>
                                        <p:tgtEl>
                                          <p:spTgt spid="171">
                                            <p:txEl>
                                              <p:pRg end="152" st="84"/>
                                            </p:txEl>
                                          </p:spTgt>
                                        </p:tgtEl>
                                        <p:attrNameLst>
                                          <p:attrName>ppt_x</p:attrName>
                                        </p:attrNameLst>
                                      </p:cBhvr>
                                      <p:tavLst>
                                        <p:tav tm="0">
                                          <p:val>
                                            <p:strVal val="#ppt_x"/>
                                          </p:val>
                                        </p:tav>
                                        <p:tav tm="100000">
                                          <p:val>
                                            <p:strVal val="#ppt_x"/>
                                          </p:val>
                                        </p:tav>
                                      </p:tavLst>
                                    </p:anim>
                                    <p:anim calcmode="lin" valueType="num">
                                      <p:cBhvr additive="repl">
                                        <p:cTn dur="2000" fill="hold" id="21"/>
                                        <p:tgtEl>
                                          <p:spTgt spid="171">
                                            <p:txEl>
                                              <p:pRg end="152" st="84"/>
                                            </p:txEl>
                                          </p:spTgt>
                                        </p:tgtEl>
                                        <p:attrNameLst>
                                          <p:attrName>ppt_y</p:attrName>
                                        </p:attrNameLst>
                                      </p:cBhvr>
                                      <p:tavLst>
                                        <p:tav tm="0">
                                          <p:val>
                                            <p:strVal val="#ppt_y+.1"/>
                                          </p:val>
                                        </p:tav>
                                        <p:tav tm="100000">
                                          <p:val>
                                            <p:strVal val="#ppt_y"/>
                                          </p:val>
                                        </p:tav>
                                      </p:tavLst>
                                    </p:anim>
                                  </p:childTnLst>
                                </p:cTn>
                              </p:par>
                            </p:childTnLst>
                          </p:cTn>
                        </p:par>
                        <p:par>
                          <p:cTn fill="freeze" id="22">
                            <p:stCondLst>
                              <p:cond delay="6000"/>
                            </p:stCondLst>
                            <p:childTnLst>
                              <p:par>
                                <p:cTn fill="hold" id="23" nodeType="afterEffect" presetClass="entr" presetID="42">
                                  <p:stCondLst>
                                    <p:cond delay="0"/>
                                  </p:stCondLst>
                                  <p:childTnLst>
                                    <p:set>
                                      <p:cBhvr>
                                        <p:cTn dur="1" fill="hold" id="24">
                                          <p:stCondLst>
                                            <p:cond delay="0"/>
                                          </p:stCondLst>
                                        </p:cTn>
                                        <p:tgtEl>
                                          <p:spTgt spid="171">
                                            <p:txEl>
                                              <p:pRg end="26" st="0"/>
                                            </p:txEl>
                                          </p:spTgt>
                                        </p:tgtEl>
                                        <p:attrNameLst>
                                          <p:attrName>style.visibility</p:attrName>
                                        </p:attrNameLst>
                                      </p:cBhvr>
                                      <p:to>
                                        <p:strVal val="visible"/>
                                      </p:to>
                                    </p:set>
                                    <p:animEffect filter="fade" transition="in">
                                      <p:cBhvr additive="repl">
                                        <p:cTn dur="2000" fill="freeze" id="25"/>
                                        <p:tgtEl>
                                          <p:spTgt spid="171">
                                            <p:txEl>
                                              <p:pRg end="26" st="0"/>
                                            </p:txEl>
                                          </p:spTgt>
                                        </p:tgtEl>
                                      </p:cBhvr>
                                    </p:animEffect>
                                    <p:anim calcmode="lin" valueType="num">
                                      <p:cBhvr additive="repl">
                                        <p:cTn dur="2000" fill="hold" id="26"/>
                                        <p:tgtEl>
                                          <p:spTgt spid="171">
                                            <p:txEl>
                                              <p:pRg end="26" st="0"/>
                                            </p:txEl>
                                          </p:spTgt>
                                        </p:tgtEl>
                                        <p:attrNameLst>
                                          <p:attrName>ppt_x</p:attrName>
                                        </p:attrNameLst>
                                      </p:cBhvr>
                                      <p:tavLst>
                                        <p:tav tm="0">
                                          <p:val>
                                            <p:strVal val="#ppt_x"/>
                                          </p:val>
                                        </p:tav>
                                        <p:tav tm="100000">
                                          <p:val>
                                            <p:strVal val="#ppt_x"/>
                                          </p:val>
                                        </p:tav>
                                      </p:tavLst>
                                    </p:anim>
                                    <p:anim calcmode="lin" valueType="num">
                                      <p:cBhvr additive="repl">
                                        <p:cTn dur="2000" fill="hold" id="27"/>
                                        <p:tgtEl>
                                          <p:spTgt spid="171">
                                            <p:txEl>
                                              <p:pRg end="26" st="0"/>
                                            </p:txEl>
                                          </p:spTgt>
                                        </p:tgtEl>
                                        <p:attrNameLst>
                                          <p:attrName>ppt_y</p:attrName>
                                        </p:attrNameLst>
                                      </p:cBhvr>
                                      <p:tavLst>
                                        <p:tav tm="0">
                                          <p:val>
                                            <p:strVal val="#ppt_y+.1"/>
                                          </p:val>
                                        </p:tav>
                                        <p:tav tm="100000">
                                          <p:val>
                                            <p:strVal val="#ppt_y"/>
                                          </p:val>
                                        </p:tav>
                                      </p:tavLst>
                                    </p:anim>
                                  </p:childTnLst>
                                </p:cTn>
                              </p:par>
                            </p:childTnLst>
                          </p:cTn>
                        </p:par>
                        <p:par>
                          <p:cTn fill="freeze" id="28">
                            <p:stCondLst>
                              <p:cond delay="8000"/>
                            </p:stCondLst>
                            <p:childTnLst>
                              <p:par>
                                <p:cTn fill="hold" id="29" nodeType="afterEffect" presetClass="entr" presetID="42">
                                  <p:stCondLst>
                                    <p:cond delay="0"/>
                                  </p:stCondLst>
                                  <p:childTnLst>
                                    <p:set>
                                      <p:cBhvr>
                                        <p:cTn dur="1" fill="hold" id="30">
                                          <p:stCondLst>
                                            <p:cond delay="0"/>
                                          </p:stCondLst>
                                        </p:cTn>
                                        <p:tgtEl>
                                          <p:spTgt spid="172">
                                            <p:txEl>
                                              <p:pRg end="12" st="0"/>
                                            </p:txEl>
                                          </p:spTgt>
                                        </p:tgtEl>
                                        <p:attrNameLst>
                                          <p:attrName>style.visibility</p:attrName>
                                        </p:attrNameLst>
                                      </p:cBhvr>
                                      <p:to>
                                        <p:strVal val="visible"/>
                                      </p:to>
                                    </p:set>
                                    <p:animEffect filter="fade" transition="in">
                                      <p:cBhvr additive="repl">
                                        <p:cTn dur="1000" fill="freeze" id="31"/>
                                        <p:tgtEl>
                                          <p:spTgt spid="172">
                                            <p:txEl>
                                              <p:pRg end="12" st="0"/>
                                            </p:txEl>
                                          </p:spTgt>
                                        </p:tgtEl>
                                      </p:cBhvr>
                                    </p:animEffect>
                                    <p:anim calcmode="lin" valueType="num">
                                      <p:cBhvr additive="repl">
                                        <p:cTn dur="1000" fill="hold" id="32"/>
                                        <p:tgtEl>
                                          <p:spTgt spid="172">
                                            <p:txEl>
                                              <p:pRg end="12" st="0"/>
                                            </p:txEl>
                                          </p:spTgt>
                                        </p:tgtEl>
                                        <p:attrNameLst>
                                          <p:attrName>ppt_x</p:attrName>
                                        </p:attrNameLst>
                                      </p:cBhvr>
                                      <p:tavLst>
                                        <p:tav tm="0">
                                          <p:val>
                                            <p:strVal val="#ppt_x"/>
                                          </p:val>
                                        </p:tav>
                                        <p:tav tm="100000">
                                          <p:val>
                                            <p:strVal val="#ppt_x"/>
                                          </p:val>
                                        </p:tav>
                                      </p:tavLst>
                                    </p:anim>
                                    <p:anim calcmode="lin" valueType="num">
                                      <p:cBhvr additive="repl">
                                        <p:cTn dur="1000" fill="hold" id="33"/>
                                        <p:tgtEl>
                                          <p:spTgt spid="172">
                                            <p:txEl>
                                              <p:pRg end="12"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534960" y="549360"/>
            <a:ext cx="8229240" cy="856800"/>
          </a:xfrm>
          <a:prstGeom prst="rect">
            <a:avLst/>
          </a:prstGeom>
        </p:spPr>
        <p:txBody>
          <a:bodyPr anchor="b" bIns="0" lIns="0" rIns="0" tIns="45000"/>
          <a:p>
            <a:pPr algn="ctr">
              <a:lnSpc>
                <a:spcPct val="100000"/>
              </a:lnSpc>
            </a:pPr>
            <a:r>
              <a:rPr b="1" lang="ru-RU" sz="2800">
                <a:solidFill>
                  <a:srgbClr val="cc3399"/>
                </a:solidFill>
                <a:latin typeface="Calibri"/>
              </a:rPr>
              <a:t>
</a:t>
            </a:r>
            <a:r>
              <a:rPr b="1" lang="ru-RU" sz="2800">
                <a:solidFill>
                  <a:srgbClr val="cc3399"/>
                </a:solidFill>
                <a:latin typeface="Calibri"/>
              </a:rPr>
              <a:t>Оттиск мятой бумагой</a:t>
            </a:r>
            <a:r>
              <a:rPr lang="ru-RU" sz="2800">
                <a:solidFill>
                  <a:srgbClr val="cc3399"/>
                </a:solidFill>
                <a:latin typeface="Calibri"/>
              </a:rPr>
              <a:t>
</a:t>
            </a:r>
            <a:endParaRPr/>
          </a:p>
        </p:txBody>
      </p:sp>
      <p:sp>
        <p:nvSpPr>
          <p:cNvPr id="205" name="TextShape 2"/>
          <p:cNvSpPr txBox="1"/>
          <p:nvPr/>
        </p:nvSpPr>
        <p:spPr>
          <a:xfrm>
            <a:off x="4857840" y="1214280"/>
            <a:ext cx="3828600" cy="5140080"/>
          </a:xfrm>
          <a:prstGeom prst="rect">
            <a:avLst/>
          </a:prstGeom>
        </p:spPr>
        <p:txBody>
          <a:bodyPr bIns="45000" lIns="90000" rIns="90000" tIns="45000"/>
          <a:p>
            <a:pPr>
              <a:lnSpc>
                <a:spcPct val="120000"/>
              </a:lnSpc>
            </a:pPr>
            <a:endParaRPr/>
          </a:p>
          <a:p>
            <a:pPr>
              <a:lnSpc>
                <a:spcPct val="120000"/>
              </a:lnSpc>
            </a:pPr>
            <a:r>
              <a:rPr b="1" i="1" lang="ru-RU" sz="2600">
                <a:solidFill>
                  <a:srgbClr val="ffff00"/>
                </a:solidFill>
                <a:latin typeface="Constantia"/>
              </a:rPr>
              <a:t>Средства выразительности:</a:t>
            </a:r>
            <a:r>
              <a:rPr lang="ru-RU" sz="2600">
                <a:solidFill>
                  <a:srgbClr val="ffff00"/>
                </a:solidFill>
                <a:latin typeface="Constantia"/>
              </a:rPr>
              <a:t> </a:t>
            </a:r>
            <a:endParaRPr/>
          </a:p>
          <a:p>
            <a:pPr>
              <a:lnSpc>
                <a:spcPct val="120000"/>
              </a:lnSpc>
            </a:pPr>
            <a:r>
              <a:rPr lang="ru-RU" sz="2600">
                <a:solidFill>
                  <a:srgbClr val="ffffff"/>
                </a:solidFill>
                <a:latin typeface="Constantia"/>
              </a:rPr>
              <a:t>пятно, фактура, цвет.</a:t>
            </a:r>
            <a:endParaRPr/>
          </a:p>
          <a:p>
            <a:pPr>
              <a:lnSpc>
                <a:spcPct val="120000"/>
              </a:lnSpc>
            </a:pPr>
            <a:r>
              <a:rPr b="1" i="1" lang="ru-RU" sz="2600">
                <a:solidFill>
                  <a:srgbClr val="ffff00"/>
                </a:solidFill>
                <a:latin typeface="Constantia"/>
              </a:rPr>
              <a:t>Материалы:</a:t>
            </a:r>
            <a:r>
              <a:rPr lang="ru-RU" sz="2600">
                <a:solidFill>
                  <a:srgbClr val="ffff00"/>
                </a:solidFill>
                <a:latin typeface="Constantia"/>
              </a:rPr>
              <a:t> </a:t>
            </a:r>
            <a:r>
              <a:rPr lang="ru-RU" sz="2600">
                <a:solidFill>
                  <a:srgbClr val="ffffff"/>
                </a:solidFill>
                <a:latin typeface="Constantia"/>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endParaRPr/>
          </a:p>
          <a:p>
            <a:pPr>
              <a:lnSpc>
                <a:spcPct val="120000"/>
              </a:lnSpc>
            </a:pPr>
            <a:r>
              <a:rPr b="1" i="1" lang="ru-RU" sz="2600">
                <a:solidFill>
                  <a:srgbClr val="ffff00"/>
                </a:solidFill>
                <a:latin typeface="Constantia"/>
              </a:rPr>
              <a:t>Способ получения изображения: </a:t>
            </a:r>
            <a:r>
              <a:rPr lang="ru-RU" sz="2600">
                <a:solidFill>
                  <a:srgbClr val="ffffff"/>
                </a:solidFill>
                <a:latin typeface="Constantia"/>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endParaRPr/>
          </a:p>
          <a:p>
            <a:pPr>
              <a:lnSpc>
                <a:spcPct val="120000"/>
              </a:lnSpc>
            </a:pPr>
            <a:endParaRPr/>
          </a:p>
        </p:txBody>
      </p:sp>
      <p:sp>
        <p:nvSpPr>
          <p:cNvPr id="206" name="TextShape 3"/>
          <p:cNvSpPr txBox="1"/>
          <p:nvPr/>
        </p:nvSpPr>
        <p:spPr>
          <a:xfrm>
            <a:off x="0" y="0"/>
            <a:ext cx="-11796840" cy="-11796840"/>
          </a:xfrm>
          <a:prstGeom prst="rect">
            <a:avLst/>
          </a:prstGeom>
        </p:spPr>
        <p:txBody>
          <a:bodyPr bIns="45000" lIns="90000" rIns="90000" tIns="45000"/>
          <a:p>
            <a:pPr>
              <a:lnSpc>
                <a:spcPct val="100000"/>
              </a:lnSpc>
            </a:pPr>
            <a:fld id="{B2D1BC56-7C55-42FA-B76B-48385ECC33B7}" type="slidenum">
              <a:rPr lang="ru-RU">
                <a:solidFill>
                  <a:srgbClr val="000000"/>
                </a:solidFill>
                <a:latin typeface="Arial"/>
              </a:rPr>
              <a:t>&lt;номер&gt;</a:t>
            </a:fld>
            <a:endParaRPr/>
          </a:p>
        </p:txBody>
      </p:sp>
      <p:pic>
        <p:nvPicPr>
          <p:cNvPr descr="" id="207" name="Picture 6"/>
          <p:cNvPicPr/>
          <p:nvPr/>
        </p:nvPicPr>
        <p:blipFill>
          <a:blip r:embed="rId1"/>
          <a:stretch>
            <a:fillRect/>
          </a:stretch>
        </p:blipFill>
        <p:spPr>
          <a:xfrm>
            <a:off x="1116000" y="3859200"/>
            <a:ext cx="3026880" cy="2214360"/>
          </a:xfrm>
          <a:prstGeom prst="rect">
            <a:avLst/>
          </a:prstGeom>
        </p:spPr>
      </p:pic>
      <p:pic>
        <p:nvPicPr>
          <p:cNvPr descr="" id="208" name="Picture 7"/>
          <p:cNvPicPr/>
          <p:nvPr/>
        </p:nvPicPr>
        <p:blipFill>
          <a:blip r:embed="rId2"/>
          <a:stretch>
            <a:fillRect/>
          </a:stretch>
        </p:blipFill>
        <p:spPr>
          <a:xfrm>
            <a:off x="611280" y="1792440"/>
            <a:ext cx="3889080" cy="1652400"/>
          </a:xfrm>
          <a:prstGeom prst="rect">
            <a:avLst/>
          </a:prstGeom>
        </p:spPr>
      </p:pic>
    </p:spTree>
  </p:cSld>
  <p:transition spd="med">
    <p:wheel spokes="2"/>
  </p:transition>
  <p:timing>
    <p:tnLst>
      <p:par>
        <p:cTn dur="indefinite" id="316" nodeType="tmRoot" restart="never">
          <p:childTnLst>
            <p:seq>
              <p:cTn dur="indefinite" id="317" nodeType="mainSeq">
                <p:childTnLst>
                  <p:par>
                    <p:cTn fill="hold" id="318" nodeType="clickEffect">
                      <p:stCondLst>
                        <p:cond delay="0"/>
                      </p:stCondLst>
                      <p:childTnLst>
                        <p:par>
                          <p:cTn fill="hold" id="319" nodeType="withEffect">
                            <p:stCondLst>
                              <p:cond delay="0"/>
                            </p:stCondLst>
                            <p:childTnLst>
                              <p:par>
                                <p:cTn fill="hold" id="320" nodeType="afterEffect" presetClass="entr" presetID="16" presetSubtype="21">
                                  <p:stCondLst>
                                    <p:cond delay="0"/>
                                  </p:stCondLst>
                                  <p:childTnLst>
                                    <p:set>
                                      <p:cBhvr>
                                        <p:cTn dur="1" fill="hold" id="321">
                                          <p:stCondLst>
                                            <p:cond delay="0"/>
                                          </p:stCondLst>
                                        </p:cTn>
                                        <p:tgtEl>
                                          <p:spTgt spid="204"/>
                                        </p:tgtEl>
                                        <p:attrNameLst>
                                          <p:attrName>style.visibility</p:attrName>
                                        </p:attrNameLst>
                                      </p:cBhvr>
                                      <p:to>
                                        <p:strVal val="visible"/>
                                      </p:to>
                                    </p:set>
                                    <p:animEffect filter="barn(inVertical)" transition="out">
                                      <p:cBhvr additive="repl">
                                        <p:cTn dur="500" fill="freeze" id="322"/>
                                        <p:tgtEl>
                                          <p:spTgt spid="204"/>
                                        </p:tgtEl>
                                      </p:cBhvr>
                                    </p:animEffect>
                                  </p:childTnLst>
                                </p:cTn>
                              </p:par>
                            </p:childTnLst>
                          </p:cTn>
                        </p:par>
                        <p:par>
                          <p:cTn fill="hold" id="323" nodeType="afterEffect">
                            <p:stCondLst>
                              <p:cond delay="500"/>
                            </p:stCondLst>
                            <p:childTnLst>
                              <p:par>
                                <p:cTn fill="hold" id="324" nodeType="afterEffect" presetClass="entr" presetID="42">
                                  <p:stCondLst>
                                    <p:cond delay="0"/>
                                  </p:stCondLst>
                                  <p:childTnLst>
                                    <p:set>
                                      <p:cBhvr>
                                        <p:cTn dur="1" fill="hold" id="325">
                                          <p:stCondLst>
                                            <p:cond delay="0"/>
                                          </p:stCondLst>
                                        </p:cTn>
                                        <p:tgtEl>
                                          <p:spTgt spid="205">
                                            <p:txEl>
                                              <p:pRg end="28" st="1"/>
                                            </p:txEl>
                                          </p:spTgt>
                                        </p:tgtEl>
                                        <p:attrNameLst>
                                          <p:attrName>style.visibility</p:attrName>
                                        </p:attrNameLst>
                                      </p:cBhvr>
                                      <p:to>
                                        <p:strVal val="visible"/>
                                      </p:to>
                                    </p:set>
                                    <p:animEffect filter="fade" transition="in">
                                      <p:cBhvr additive="repl">
                                        <p:cTn dur="1000" fill="freeze" id="326"/>
                                        <p:tgtEl>
                                          <p:spTgt spid="205">
                                            <p:txEl>
                                              <p:pRg end="28" st="1"/>
                                            </p:txEl>
                                          </p:spTgt>
                                        </p:tgtEl>
                                      </p:cBhvr>
                                    </p:animEffect>
                                    <p:anim calcmode="lin" valueType="num">
                                      <p:cBhvr additive="repl">
                                        <p:cTn dur="1000" fill="hold" id="327"/>
                                        <p:tgtEl>
                                          <p:spTgt spid="205">
                                            <p:txEl>
                                              <p:pRg end="28" st="1"/>
                                            </p:txEl>
                                          </p:spTgt>
                                        </p:tgtEl>
                                        <p:attrNameLst>
                                          <p:attrName>ppt_x</p:attrName>
                                        </p:attrNameLst>
                                      </p:cBhvr>
                                      <p:tavLst>
                                        <p:tav tm="0">
                                          <p:val>
                                            <p:strVal val="#ppt_x"/>
                                          </p:val>
                                        </p:tav>
                                        <p:tav tm="100000">
                                          <p:val>
                                            <p:strVal val="#ppt_x"/>
                                          </p:val>
                                        </p:tav>
                                      </p:tavLst>
                                    </p:anim>
                                    <p:anim calcmode="lin" valueType="num">
                                      <p:cBhvr additive="repl">
                                        <p:cTn dur="1000" fill="hold" id="328"/>
                                        <p:tgtEl>
                                          <p:spTgt spid="205">
                                            <p:txEl>
                                              <p:pRg end="28" st="1"/>
                                            </p:txEl>
                                          </p:spTgt>
                                        </p:tgtEl>
                                        <p:attrNameLst>
                                          <p:attrName>ppt_y</p:attrName>
                                        </p:attrNameLst>
                                      </p:cBhvr>
                                      <p:tavLst>
                                        <p:tav tm="0">
                                          <p:val>
                                            <p:strVal val="#ppt_y+.1"/>
                                          </p:val>
                                        </p:tav>
                                        <p:tav tm="100000">
                                          <p:val>
                                            <p:strVal val="#ppt_y"/>
                                          </p:val>
                                        </p:tav>
                                      </p:tavLst>
                                    </p:anim>
                                  </p:childTnLst>
                                </p:cTn>
                              </p:par>
                            </p:childTnLst>
                          </p:cTn>
                        </p:par>
                        <p:par>
                          <p:cTn fill="hold" id="329" nodeType="afterEffect">
                            <p:stCondLst>
                              <p:cond delay="1500"/>
                            </p:stCondLst>
                            <p:childTnLst>
                              <p:par>
                                <p:cTn fill="hold" id="330" nodeType="afterEffect" presetClass="entr" presetID="42">
                                  <p:stCondLst>
                                    <p:cond delay="0"/>
                                  </p:stCondLst>
                                  <p:childTnLst>
                                    <p:set>
                                      <p:cBhvr>
                                        <p:cTn dur="1" fill="hold" id="331">
                                          <p:stCondLst>
                                            <p:cond delay="0"/>
                                          </p:stCondLst>
                                        </p:cTn>
                                        <p:tgtEl>
                                          <p:spTgt spid="205">
                                            <p:txEl>
                                              <p:pRg end="50" st="28"/>
                                            </p:txEl>
                                          </p:spTgt>
                                        </p:tgtEl>
                                        <p:attrNameLst>
                                          <p:attrName>style.visibility</p:attrName>
                                        </p:attrNameLst>
                                      </p:cBhvr>
                                      <p:to>
                                        <p:strVal val="visible"/>
                                      </p:to>
                                    </p:set>
                                    <p:animEffect filter="fade" transition="in">
                                      <p:cBhvr additive="repl">
                                        <p:cTn dur="1000" fill="freeze" id="332"/>
                                        <p:tgtEl>
                                          <p:spTgt spid="205">
                                            <p:txEl>
                                              <p:pRg end="50" st="28"/>
                                            </p:txEl>
                                          </p:spTgt>
                                        </p:tgtEl>
                                      </p:cBhvr>
                                    </p:animEffect>
                                    <p:anim calcmode="lin" valueType="num">
                                      <p:cBhvr additive="repl">
                                        <p:cTn dur="1000" fill="hold" id="333"/>
                                        <p:tgtEl>
                                          <p:spTgt spid="205">
                                            <p:txEl>
                                              <p:pRg end="50" st="28"/>
                                            </p:txEl>
                                          </p:spTgt>
                                        </p:tgtEl>
                                        <p:attrNameLst>
                                          <p:attrName>ppt_x</p:attrName>
                                        </p:attrNameLst>
                                      </p:cBhvr>
                                      <p:tavLst>
                                        <p:tav tm="0">
                                          <p:val>
                                            <p:strVal val="#ppt_x"/>
                                          </p:val>
                                        </p:tav>
                                        <p:tav tm="100000">
                                          <p:val>
                                            <p:strVal val="#ppt_x"/>
                                          </p:val>
                                        </p:tav>
                                      </p:tavLst>
                                    </p:anim>
                                    <p:anim calcmode="lin" valueType="num">
                                      <p:cBhvr additive="repl">
                                        <p:cTn dur="1000" fill="hold" id="334"/>
                                        <p:tgtEl>
                                          <p:spTgt spid="205">
                                            <p:txEl>
                                              <p:pRg end="50" st="28"/>
                                            </p:txEl>
                                          </p:spTgt>
                                        </p:tgtEl>
                                        <p:attrNameLst>
                                          <p:attrName>ppt_y</p:attrName>
                                        </p:attrNameLst>
                                      </p:cBhvr>
                                      <p:tavLst>
                                        <p:tav tm="0">
                                          <p:val>
                                            <p:strVal val="#ppt_y+.1"/>
                                          </p:val>
                                        </p:tav>
                                        <p:tav tm="100000">
                                          <p:val>
                                            <p:strVal val="#ppt_y"/>
                                          </p:val>
                                        </p:tav>
                                      </p:tavLst>
                                    </p:anim>
                                  </p:childTnLst>
                                </p:cTn>
                              </p:par>
                            </p:childTnLst>
                          </p:cTn>
                        </p:par>
                        <p:par>
                          <p:cTn fill="hold" id="335" nodeType="afterEffect">
                            <p:stCondLst>
                              <p:cond delay="2500"/>
                            </p:stCondLst>
                            <p:childTnLst>
                              <p:par>
                                <p:cTn fill="hold" id="336" nodeType="afterEffect" presetClass="entr" presetID="42">
                                  <p:stCondLst>
                                    <p:cond delay="0"/>
                                  </p:stCondLst>
                                  <p:childTnLst>
                                    <p:set>
                                      <p:cBhvr>
                                        <p:cTn dur="1" fill="hold" id="337">
                                          <p:stCondLst>
                                            <p:cond delay="0"/>
                                          </p:stCondLst>
                                        </p:cTn>
                                        <p:tgtEl>
                                          <p:spTgt spid="205">
                                            <p:txEl>
                                              <p:pRg end="230" st="50"/>
                                            </p:txEl>
                                          </p:spTgt>
                                        </p:tgtEl>
                                        <p:attrNameLst>
                                          <p:attrName>style.visibility</p:attrName>
                                        </p:attrNameLst>
                                      </p:cBhvr>
                                      <p:to>
                                        <p:strVal val="visible"/>
                                      </p:to>
                                    </p:set>
                                    <p:animEffect filter="fade" transition="in">
                                      <p:cBhvr additive="repl">
                                        <p:cTn dur="1000" fill="freeze" id="338"/>
                                        <p:tgtEl>
                                          <p:spTgt spid="205">
                                            <p:txEl>
                                              <p:pRg end="230" st="50"/>
                                            </p:txEl>
                                          </p:spTgt>
                                        </p:tgtEl>
                                      </p:cBhvr>
                                    </p:animEffect>
                                    <p:anim calcmode="lin" valueType="num">
                                      <p:cBhvr additive="repl">
                                        <p:cTn dur="1000" fill="hold" id="339"/>
                                        <p:tgtEl>
                                          <p:spTgt spid="205">
                                            <p:txEl>
                                              <p:pRg end="230" st="50"/>
                                            </p:txEl>
                                          </p:spTgt>
                                        </p:tgtEl>
                                        <p:attrNameLst>
                                          <p:attrName>ppt_x</p:attrName>
                                        </p:attrNameLst>
                                      </p:cBhvr>
                                      <p:tavLst>
                                        <p:tav tm="0">
                                          <p:val>
                                            <p:strVal val="#ppt_x"/>
                                          </p:val>
                                        </p:tav>
                                        <p:tav tm="100000">
                                          <p:val>
                                            <p:strVal val="#ppt_x"/>
                                          </p:val>
                                        </p:tav>
                                      </p:tavLst>
                                    </p:anim>
                                    <p:anim calcmode="lin" valueType="num">
                                      <p:cBhvr additive="repl">
                                        <p:cTn dur="1000" fill="hold" id="340"/>
                                        <p:tgtEl>
                                          <p:spTgt spid="205">
                                            <p:txEl>
                                              <p:pRg end="230" st="50"/>
                                            </p:txEl>
                                          </p:spTgt>
                                        </p:tgtEl>
                                        <p:attrNameLst>
                                          <p:attrName>ppt_y</p:attrName>
                                        </p:attrNameLst>
                                      </p:cBhvr>
                                      <p:tavLst>
                                        <p:tav tm="0">
                                          <p:val>
                                            <p:strVal val="#ppt_y+.1"/>
                                          </p:val>
                                        </p:tav>
                                        <p:tav tm="100000">
                                          <p:val>
                                            <p:strVal val="#ppt_y"/>
                                          </p:val>
                                        </p:tav>
                                      </p:tavLst>
                                    </p:anim>
                                  </p:childTnLst>
                                </p:cTn>
                              </p:par>
                            </p:childTnLst>
                          </p:cTn>
                        </p:par>
                        <p:par>
                          <p:cTn fill="hold" id="341" nodeType="afterEffect">
                            <p:stCondLst>
                              <p:cond delay="3500"/>
                            </p:stCondLst>
                            <p:childTnLst>
                              <p:par>
                                <p:cTn fill="hold" id="342" nodeType="afterEffect" presetClass="entr" presetID="42">
                                  <p:stCondLst>
                                    <p:cond delay="0"/>
                                  </p:stCondLst>
                                  <p:childTnLst>
                                    <p:set>
                                      <p:cBhvr>
                                        <p:cTn dur="1" fill="hold" id="343">
                                          <p:stCondLst>
                                            <p:cond delay="0"/>
                                          </p:stCondLst>
                                        </p:cTn>
                                        <p:tgtEl>
                                          <p:spTgt spid="205">
                                            <p:txEl>
                                              <p:pRg end="416" st="230"/>
                                            </p:txEl>
                                          </p:spTgt>
                                        </p:tgtEl>
                                        <p:attrNameLst>
                                          <p:attrName>style.visibility</p:attrName>
                                        </p:attrNameLst>
                                      </p:cBhvr>
                                      <p:to>
                                        <p:strVal val="visible"/>
                                      </p:to>
                                    </p:set>
                                    <p:animEffect filter="fade" transition="in">
                                      <p:cBhvr additive="repl">
                                        <p:cTn dur="1000" fill="freeze" id="344"/>
                                        <p:tgtEl>
                                          <p:spTgt spid="205">
                                            <p:txEl>
                                              <p:pRg end="416" st="230"/>
                                            </p:txEl>
                                          </p:spTgt>
                                        </p:tgtEl>
                                      </p:cBhvr>
                                    </p:animEffect>
                                    <p:anim calcmode="lin" valueType="num">
                                      <p:cBhvr additive="repl">
                                        <p:cTn dur="1000" fill="hold" id="345"/>
                                        <p:tgtEl>
                                          <p:spTgt spid="205">
                                            <p:txEl>
                                              <p:pRg end="416" st="230"/>
                                            </p:txEl>
                                          </p:spTgt>
                                        </p:tgtEl>
                                        <p:attrNameLst>
                                          <p:attrName>ppt_x</p:attrName>
                                        </p:attrNameLst>
                                      </p:cBhvr>
                                      <p:tavLst>
                                        <p:tav tm="0">
                                          <p:val>
                                            <p:strVal val="#ppt_x"/>
                                          </p:val>
                                        </p:tav>
                                        <p:tav tm="100000">
                                          <p:val>
                                            <p:strVal val="#ppt_x"/>
                                          </p:val>
                                        </p:tav>
                                      </p:tavLst>
                                    </p:anim>
                                    <p:anim calcmode="lin" valueType="num">
                                      <p:cBhvr additive="repl">
                                        <p:cTn dur="1000" fill="hold" id="346"/>
                                        <p:tgtEl>
                                          <p:spTgt spid="205">
                                            <p:txEl>
                                              <p:pRg end="416" st="230"/>
                                            </p:txEl>
                                          </p:spTgt>
                                        </p:tgtEl>
                                        <p:attrNameLst>
                                          <p:attrName>ppt_y</p:attrName>
                                        </p:attrNameLst>
                                      </p:cBhvr>
                                      <p:tavLst>
                                        <p:tav tm="0">
                                          <p:val>
                                            <p:strVal val="#ppt_y+.1"/>
                                          </p:val>
                                        </p:tav>
                                        <p:tav tm="100000">
                                          <p:val>
                                            <p:strVal val="#ppt_y"/>
                                          </p:val>
                                        </p:tav>
                                      </p:tavLst>
                                    </p:anim>
                                  </p:childTnLst>
                                </p:cTn>
                              </p:par>
                            </p:childTnLst>
                          </p:cTn>
                        </p:par>
                        <p:par>
                          <p:cTn fill="hold" id="347" nodeType="afterEffect">
                            <p:stCondLst>
                              <p:cond delay="4500"/>
                            </p:stCondLst>
                            <p:childTnLst>
                              <p:par>
                                <p:cTn fill="hold" id="348" nodeType="afterEffect" presetClass="entr" presetID="31">
                                  <p:stCondLst>
                                    <p:cond delay="0"/>
                                  </p:stCondLst>
                                  <p:childTnLst>
                                    <p:set>
                                      <p:cBhvr>
                                        <p:cTn dur="1" fill="hold" id="349">
                                          <p:stCondLst>
                                            <p:cond delay="0"/>
                                          </p:stCondLst>
                                        </p:cTn>
                                        <p:tgtEl>
                                          <p:spTgt spid="208"/>
                                        </p:tgtEl>
                                        <p:attrNameLst>
                                          <p:attrName>style.visibility</p:attrName>
                                        </p:attrNameLst>
                                      </p:cBhvr>
                                      <p:to>
                                        <p:strVal val="visible"/>
                                      </p:to>
                                    </p:set>
                                    <p:anim calcmode="lin" valueType="num">
                                      <p:cBhvr additive="repl">
                                        <p:cTn dur="1000" fill="hold" id="350"/>
                                        <p:tgtEl>
                                          <p:spTgt spid="208"/>
                                        </p:tgtEl>
                                        <p:attrNameLst>
                                          <p:attrName/>
                                        </p:attrNameLst>
                                      </p:cBhvr>
                                      <p:tavLst>
                                        <p:tav tm="0">
                                          <p:val/>
                                        </p:tav>
                                        <p:tav tm="100000">
                                          <p:val>
                                            <p:strVal val="#ppt_w"/>
                                          </p:val>
                                        </p:tav>
                                      </p:tavLst>
                                    </p:anim>
                                    <p:anim calcmode="lin" valueType="num">
                                      <p:cBhvr additive="repl">
                                        <p:cTn dur="1000" fill="hold" id="351"/>
                                        <p:tgtEl>
                                          <p:spTgt spid="208"/>
                                        </p:tgtEl>
                                        <p:attrNameLst>
                                          <p:attrName/>
                                        </p:attrNameLst>
                                      </p:cBhvr>
                                      <p:tavLst>
                                        <p:tav tm="0">
                                          <p:val/>
                                        </p:tav>
                                        <p:tav tm="100000">
                                          <p:val>
                                            <p:strVal val="#ppt_h"/>
                                          </p:val>
                                        </p:tav>
                                      </p:tavLst>
                                    </p:anim>
                                    <p:anim calcmode="lin" valueType="num">
                                      <p:cBhvr additive="repl">
                                        <p:cTn dur="1000" fill="hold" id="352"/>
                                        <p:tgtEl>
                                          <p:spTgt spid="208"/>
                                        </p:tgtEl>
                                        <p:attrNameLst>
                                          <p:attrName/>
                                        </p:attrNameLst>
                                      </p:cBhvr>
                                      <p:tavLst>
                                        <p:tav tm="0">
                                          <p:val>
                                            <p:strVal val="90"/>
                                          </p:val>
                                        </p:tav>
                                        <p:tav tm="100000">
                                          <p:val>
                                            <p:strVal val="0"/>
                                          </p:val>
                                        </p:tav>
                                      </p:tavLst>
                                    </p:anim>
                                    <p:animEffect filter="fade" transition="in">
                                      <p:cBhvr additive="repl">
                                        <p:cTn dur="1000" fill="freeze" id="353"/>
                                        <p:tgtEl>
                                          <p:spTgt spid="208"/>
                                        </p:tgtEl>
                                      </p:cBhvr>
                                    </p:animEffect>
                                  </p:childTnLst>
                                </p:cTn>
                              </p:par>
                            </p:childTnLst>
                          </p:cTn>
                        </p:par>
                        <p:par>
                          <p:cTn fill="hold" id="354" nodeType="afterEffect">
                            <p:stCondLst>
                              <p:cond delay="5500"/>
                            </p:stCondLst>
                            <p:childTnLst>
                              <p:par>
                                <p:cTn fill="hold" id="355" nodeType="afterEffect" presetClass="entr" presetID="45">
                                  <p:stCondLst>
                                    <p:cond delay="0"/>
                                  </p:stCondLst>
                                  <p:childTnLst>
                                    <p:set>
                                      <p:cBhvr>
                                        <p:cTn dur="1" fill="hold" id="356">
                                          <p:stCondLst>
                                            <p:cond delay="0"/>
                                          </p:stCondLst>
                                        </p:cTn>
                                        <p:tgtEl>
                                          <p:spTgt spid="207"/>
                                        </p:tgtEl>
                                        <p:attrNameLst>
                                          <p:attrName>style.visibility</p:attrName>
                                        </p:attrNameLst>
                                      </p:cBhvr>
                                      <p:to>
                                        <p:strVal val="visible"/>
                                      </p:to>
                                    </p:set>
                                    <p:animEffect filter="fade" transition="in">
                                      <p:cBhvr additive="repl">
                                        <p:cTn dur="2000" fill="freeze" id="357"/>
                                        <p:tgtEl>
                                          <p:spTgt spid="207"/>
                                        </p:tgtEl>
                                      </p:cBhvr>
                                    </p:animEffect>
                                    <p:anim calcmode="lin" valueType="num">
                                      <p:cBhvr additive="repl">
                                        <p:cTn dur="2000" fill="hold" id="358"/>
                                        <p:tgtEl>
                                          <p:spTgt spid="207"/>
                                        </p:tgtEl>
                                        <p:attrNameLst>
                                          <p:attrName/>
                                        </p:attrNameLst>
                                      </p:cBhvr>
                                      <p:tavLst>
                                        <p:tav tm="0">
                                          <p:val/>
                                        </p:tav>
                                        <p:tav tm="100000">
                                          <p:val/>
                                        </p:tav>
                                      </p:tavLst>
                                    </p:anim>
                                    <p:anim calcmode="lin" valueType="num">
                                      <p:cBhvr additive="repl">
                                        <p:cTn dur="2000" fill="hold" id="359"/>
                                        <p:tgtEl>
                                          <p:spTgt spid="207"/>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TextShape 1"/>
          <p:cNvSpPr txBox="1"/>
          <p:nvPr/>
        </p:nvSpPr>
        <p:spPr>
          <a:xfrm>
            <a:off x="539640" y="692280"/>
            <a:ext cx="8257680" cy="856800"/>
          </a:xfrm>
          <a:prstGeom prst="rect">
            <a:avLst/>
          </a:prstGeom>
        </p:spPr>
        <p:txBody>
          <a:bodyPr anchor="b" bIns="0" lIns="0" rIns="0" tIns="45000"/>
          <a:p>
            <a:pPr algn="ctr">
              <a:lnSpc>
                <a:spcPct val="100000"/>
              </a:lnSpc>
            </a:pPr>
            <a:r>
              <a:rPr b="1"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b="1" lang="ru-RU" sz="2800">
                <a:solidFill>
                  <a:srgbClr val="cc3399"/>
                </a:solidFill>
                <a:latin typeface="Calibri"/>
              </a:rPr>
              <a:t>Отпечатки листьев</a:t>
            </a:r>
            <a:r>
              <a:rPr b="1" lang="ru-RU" sz="2800">
                <a:solidFill>
                  <a:srgbClr val="cc3399"/>
                </a:solidFill>
                <a:latin typeface="Calibri"/>
              </a:rPr>
              <a:t> </a:t>
            </a:r>
            <a:r>
              <a:rPr lang="ru-RU" sz="2800">
                <a:solidFill>
                  <a:srgbClr val="cc3399"/>
                </a:solidFill>
                <a:latin typeface="Calibri"/>
              </a:rPr>
              <a:t>
</a:t>
            </a:r>
            <a:endParaRPr/>
          </a:p>
        </p:txBody>
      </p:sp>
      <p:pic>
        <p:nvPicPr>
          <p:cNvPr descr="" id="210" name="Picture 7"/>
          <p:cNvPicPr/>
          <p:nvPr/>
        </p:nvPicPr>
        <p:blipFill>
          <a:blip r:embed="rId1"/>
          <a:stretch>
            <a:fillRect/>
          </a:stretch>
        </p:blipFill>
        <p:spPr>
          <a:xfrm>
            <a:off x="852480" y="1700280"/>
            <a:ext cx="3168360" cy="1785600"/>
          </a:xfrm>
          <a:prstGeom prst="rect">
            <a:avLst/>
          </a:prstGeom>
        </p:spPr>
      </p:pic>
      <p:sp>
        <p:nvSpPr>
          <p:cNvPr id="211" name="TextShape 2"/>
          <p:cNvSpPr txBox="1"/>
          <p:nvPr/>
        </p:nvSpPr>
        <p:spPr>
          <a:xfrm>
            <a:off x="4648320" y="1571760"/>
            <a:ext cx="3852360" cy="4782600"/>
          </a:xfrm>
          <a:prstGeom prst="rect">
            <a:avLst/>
          </a:prstGeom>
        </p:spPr>
        <p:txBody>
          <a:bodyPr anchor="b" bIns="0" lIns="0" rIns="0" tIns="0"/>
          <a:p>
            <a:pPr>
              <a:lnSpc>
                <a:spcPct val="100000"/>
              </a:lnSpc>
            </a:pPr>
            <a:endParaRPr/>
          </a:p>
          <a:p>
            <a:pPr>
              <a:lnSpc>
                <a:spcPct val="100000"/>
              </a:lnSpc>
            </a:pPr>
            <a:r>
              <a:rPr b="1" i="1" lang="ru-RU">
                <a:solidFill>
                  <a:srgbClr val="ffff00"/>
                </a:solidFill>
                <a:latin typeface="Constantia"/>
              </a:rPr>
              <a:t>Средства выразительности: </a:t>
            </a:r>
            <a:r>
              <a:rPr lang="ru-RU">
                <a:solidFill>
                  <a:srgbClr val="ffffff"/>
                </a:solidFill>
                <a:latin typeface="Constantia"/>
              </a:rPr>
              <a:t>фактура, цвет.</a:t>
            </a:r>
            <a:endParaRPr/>
          </a:p>
          <a:p>
            <a:pPr>
              <a:lnSpc>
                <a:spcPct val="100000"/>
              </a:lnSpc>
            </a:pPr>
            <a:r>
              <a:rPr b="1" i="1" lang="ru-RU">
                <a:solidFill>
                  <a:srgbClr val="ffff00"/>
                </a:solidFill>
                <a:latin typeface="Constantia"/>
              </a:rPr>
              <a:t>Материалы:</a:t>
            </a:r>
            <a:r>
              <a:rPr lang="ru-RU">
                <a:solidFill>
                  <a:srgbClr val="ffff00"/>
                </a:solidFill>
                <a:latin typeface="Constantia"/>
              </a:rPr>
              <a:t> </a:t>
            </a:r>
            <a:r>
              <a:rPr lang="ru-RU">
                <a:solidFill>
                  <a:srgbClr val="ffffff"/>
                </a:solidFill>
                <a:latin typeface="Constantia"/>
              </a:rPr>
              <a:t>бумага, листья разных деревьев (желательно опавшие), гуашь, кисти.</a:t>
            </a:r>
            <a:endParaRPr/>
          </a:p>
          <a:p>
            <a:pPr>
              <a:lnSpc>
                <a:spcPct val="100000"/>
              </a:lnSpc>
            </a:pPr>
            <a:r>
              <a:rPr b="1" i="1" lang="ru-RU">
                <a:solidFill>
                  <a:srgbClr val="ffff00"/>
                </a:solidFill>
                <a:latin typeface="Constantia"/>
              </a:rPr>
              <a:t>Способ  получения  изображения:  </a:t>
            </a:r>
            <a:r>
              <a:rPr lang="ru-RU">
                <a:solidFill>
                  <a:srgbClr val="ffffff"/>
                </a:solidFill>
                <a:latin typeface="Constantia"/>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endParaRPr/>
          </a:p>
        </p:txBody>
      </p:sp>
      <p:sp>
        <p:nvSpPr>
          <p:cNvPr id="212" name="TextShape 3"/>
          <p:cNvSpPr txBox="1"/>
          <p:nvPr/>
        </p:nvSpPr>
        <p:spPr>
          <a:xfrm>
            <a:off x="0" y="0"/>
            <a:ext cx="-11796840" cy="-11796840"/>
          </a:xfrm>
          <a:prstGeom prst="rect">
            <a:avLst/>
          </a:prstGeom>
        </p:spPr>
        <p:txBody>
          <a:bodyPr bIns="45000" lIns="90000" rIns="90000" tIns="45000"/>
          <a:p>
            <a:pPr>
              <a:lnSpc>
                <a:spcPct val="100000"/>
              </a:lnSpc>
            </a:pPr>
            <a:fld id="{AEED6098-D31F-4690-ABA9-5DA06857364E}" type="slidenum">
              <a:rPr lang="ru-RU">
                <a:solidFill>
                  <a:srgbClr val="000000"/>
                </a:solidFill>
                <a:latin typeface="Arial"/>
              </a:rPr>
              <a:t>&lt;номер&gt;</a:t>
            </a:fld>
            <a:endParaRPr/>
          </a:p>
        </p:txBody>
      </p:sp>
      <p:pic>
        <p:nvPicPr>
          <p:cNvPr descr="" id="213" name="Picture 9"/>
          <p:cNvPicPr/>
          <p:nvPr/>
        </p:nvPicPr>
        <p:blipFill>
          <a:blip r:embed="rId2"/>
          <a:stretch>
            <a:fillRect/>
          </a:stretch>
        </p:blipFill>
        <p:spPr>
          <a:xfrm>
            <a:off x="1547640" y="3716280"/>
            <a:ext cx="1779120" cy="2239560"/>
          </a:xfrm>
          <a:prstGeom prst="rect">
            <a:avLst/>
          </a:prstGeom>
        </p:spPr>
      </p:pic>
    </p:spTree>
  </p:cSld>
  <p:timing>
    <p:tnLst>
      <p:par>
        <p:cTn dur="indefinite" id="360" nodeType="tmRoot" restart="never">
          <p:childTnLst>
            <p:seq>
              <p:cTn dur="indefinite" id="361" nodeType="mainSeq">
                <p:childTnLst>
                  <p:par>
                    <p:cTn fill="hold" id="362" nodeType="clickEffect">
                      <p:stCondLst>
                        <p:cond delay="0"/>
                      </p:stCondLst>
                      <p:childTnLst>
                        <p:par>
                          <p:cTn fill="hold" id="363" nodeType="withEffect">
                            <p:stCondLst>
                              <p:cond delay="0"/>
                            </p:stCondLst>
                            <p:childTnLst>
                              <p:par>
                                <p:cTn fill="hold" id="364" nodeType="afterEffect" presetClass="entr" presetID="42">
                                  <p:stCondLst>
                                    <p:cond delay="0"/>
                                  </p:stCondLst>
                                  <p:childTnLst>
                                    <p:set>
                                      <p:cBhvr>
                                        <p:cTn dur="1" fill="hold" id="365">
                                          <p:stCondLst>
                                            <p:cond delay="0"/>
                                          </p:stCondLst>
                                        </p:cTn>
                                        <p:tgtEl>
                                          <p:spTgt spid="209"/>
                                        </p:tgtEl>
                                        <p:attrNameLst>
                                          <p:attrName>style.visibility</p:attrName>
                                        </p:attrNameLst>
                                      </p:cBhvr>
                                      <p:to>
                                        <p:strVal val="visible"/>
                                      </p:to>
                                    </p:set>
                                    <p:animEffect filter="fade" transition="in">
                                      <p:cBhvr additive="repl">
                                        <p:cTn dur="1000" fill="freeze" id="366"/>
                                        <p:tgtEl>
                                          <p:spTgt spid="209"/>
                                        </p:tgtEl>
                                      </p:cBhvr>
                                    </p:animEffect>
                                    <p:anim calcmode="lin" valueType="num">
                                      <p:cBhvr additive="repl">
                                        <p:cTn dur="1000" fill="hold" id="367"/>
                                        <p:tgtEl>
                                          <p:spTgt spid="209"/>
                                        </p:tgtEl>
                                        <p:attrNameLst>
                                          <p:attrName>ppt_x</p:attrName>
                                        </p:attrNameLst>
                                      </p:cBhvr>
                                      <p:tavLst>
                                        <p:tav tm="0">
                                          <p:val>
                                            <p:strVal val="#ppt_x"/>
                                          </p:val>
                                        </p:tav>
                                        <p:tav tm="100000">
                                          <p:val>
                                            <p:strVal val="#ppt_x"/>
                                          </p:val>
                                        </p:tav>
                                      </p:tavLst>
                                    </p:anim>
                                    <p:anim calcmode="lin" valueType="num">
                                      <p:cBhvr additive="repl">
                                        <p:cTn dur="1000" fill="hold" id="368"/>
                                        <p:tgtEl>
                                          <p:spTgt spid="209"/>
                                        </p:tgtEl>
                                        <p:attrNameLst>
                                          <p:attrName>ppt_y</p:attrName>
                                        </p:attrNameLst>
                                      </p:cBhvr>
                                      <p:tavLst>
                                        <p:tav tm="0">
                                          <p:val>
                                            <p:strVal val="#ppt_y+.1"/>
                                          </p:val>
                                        </p:tav>
                                        <p:tav tm="100000">
                                          <p:val>
                                            <p:strVal val="#ppt_y"/>
                                          </p:val>
                                        </p:tav>
                                      </p:tavLst>
                                    </p:anim>
                                  </p:childTnLst>
                                </p:cTn>
                              </p:par>
                            </p:childTnLst>
                          </p:cTn>
                        </p:par>
                        <p:par>
                          <p:cTn fill="hold" id="369" nodeType="afterEffect">
                            <p:stCondLst>
                              <p:cond delay="1000"/>
                            </p:stCondLst>
                            <p:childTnLst>
                              <p:par>
                                <p:cTn fill="hold" id="370" nodeType="afterEffect" presetClass="entr" presetID="42">
                                  <p:stCondLst>
                                    <p:cond delay="0"/>
                                  </p:stCondLst>
                                  <p:childTnLst>
                                    <p:set>
                                      <p:cBhvr>
                                        <p:cTn dur="1" fill="hold" id="371">
                                          <p:stCondLst>
                                            <p:cond delay="0"/>
                                          </p:stCondLst>
                                        </p:cTn>
                                        <p:tgtEl>
                                          <p:spTgt spid="211">
                                            <p:txEl>
                                              <p:pRg end="42" st="1"/>
                                            </p:txEl>
                                          </p:spTgt>
                                        </p:tgtEl>
                                        <p:attrNameLst>
                                          <p:attrName>style.visibility</p:attrName>
                                        </p:attrNameLst>
                                      </p:cBhvr>
                                      <p:to>
                                        <p:strVal val="visible"/>
                                      </p:to>
                                    </p:set>
                                    <p:animEffect filter="fade" transition="in">
                                      <p:cBhvr additive="repl">
                                        <p:cTn dur="1000" fill="freeze" id="372"/>
                                        <p:tgtEl>
                                          <p:spTgt spid="211">
                                            <p:txEl>
                                              <p:pRg end="42" st="1"/>
                                            </p:txEl>
                                          </p:spTgt>
                                        </p:tgtEl>
                                      </p:cBhvr>
                                    </p:animEffect>
                                    <p:anim calcmode="lin" valueType="num">
                                      <p:cBhvr additive="repl">
                                        <p:cTn dur="1000" fill="hold" id="373"/>
                                        <p:tgtEl>
                                          <p:spTgt spid="211">
                                            <p:txEl>
                                              <p:pRg end="42" st="1"/>
                                            </p:txEl>
                                          </p:spTgt>
                                        </p:tgtEl>
                                        <p:attrNameLst>
                                          <p:attrName>ppt_x</p:attrName>
                                        </p:attrNameLst>
                                      </p:cBhvr>
                                      <p:tavLst>
                                        <p:tav tm="0">
                                          <p:val>
                                            <p:strVal val="#ppt_x"/>
                                          </p:val>
                                        </p:tav>
                                        <p:tav tm="100000">
                                          <p:val>
                                            <p:strVal val="#ppt_x"/>
                                          </p:val>
                                        </p:tav>
                                      </p:tavLst>
                                    </p:anim>
                                    <p:anim calcmode="lin" valueType="num">
                                      <p:cBhvr additive="repl">
                                        <p:cTn dur="1000" fill="hold" id="374"/>
                                        <p:tgtEl>
                                          <p:spTgt spid="211">
                                            <p:txEl>
                                              <p:pRg end="42" st="1"/>
                                            </p:txEl>
                                          </p:spTgt>
                                        </p:tgtEl>
                                        <p:attrNameLst>
                                          <p:attrName>ppt_y</p:attrName>
                                        </p:attrNameLst>
                                      </p:cBhvr>
                                      <p:tavLst>
                                        <p:tav tm="0">
                                          <p:val>
                                            <p:strVal val="#ppt_y+.1"/>
                                          </p:val>
                                        </p:tav>
                                        <p:tav tm="100000">
                                          <p:val>
                                            <p:strVal val="#ppt_y"/>
                                          </p:val>
                                        </p:tav>
                                      </p:tavLst>
                                    </p:anim>
                                  </p:childTnLst>
                                </p:cTn>
                              </p:par>
                            </p:childTnLst>
                          </p:cTn>
                        </p:par>
                        <p:par>
                          <p:cTn fill="hold" id="375" nodeType="afterEffect">
                            <p:stCondLst>
                              <p:cond delay="2000"/>
                            </p:stCondLst>
                            <p:childTnLst>
                              <p:par>
                                <p:cTn fill="hold" id="376" nodeType="afterEffect" presetClass="entr" presetID="42">
                                  <p:stCondLst>
                                    <p:cond delay="0"/>
                                  </p:stCondLst>
                                  <p:childTnLst>
                                    <p:set>
                                      <p:cBhvr>
                                        <p:cTn dur="1" fill="hold" id="377">
                                          <p:stCondLst>
                                            <p:cond delay="0"/>
                                          </p:stCondLst>
                                        </p:cTn>
                                        <p:tgtEl>
                                          <p:spTgt spid="211">
                                            <p:txEl>
                                              <p:pRg end="120" st="42"/>
                                            </p:txEl>
                                          </p:spTgt>
                                        </p:tgtEl>
                                        <p:attrNameLst>
                                          <p:attrName>style.visibility</p:attrName>
                                        </p:attrNameLst>
                                      </p:cBhvr>
                                      <p:to>
                                        <p:strVal val="visible"/>
                                      </p:to>
                                    </p:set>
                                    <p:animEffect filter="fade" transition="in">
                                      <p:cBhvr additive="repl">
                                        <p:cTn dur="1000" fill="freeze" id="378"/>
                                        <p:tgtEl>
                                          <p:spTgt spid="211">
                                            <p:txEl>
                                              <p:pRg end="120" st="42"/>
                                            </p:txEl>
                                          </p:spTgt>
                                        </p:tgtEl>
                                      </p:cBhvr>
                                    </p:animEffect>
                                    <p:anim calcmode="lin" valueType="num">
                                      <p:cBhvr additive="repl">
                                        <p:cTn dur="1000" fill="hold" id="379"/>
                                        <p:tgtEl>
                                          <p:spTgt spid="211">
                                            <p:txEl>
                                              <p:pRg end="120" st="42"/>
                                            </p:txEl>
                                          </p:spTgt>
                                        </p:tgtEl>
                                        <p:attrNameLst>
                                          <p:attrName>ppt_x</p:attrName>
                                        </p:attrNameLst>
                                      </p:cBhvr>
                                      <p:tavLst>
                                        <p:tav tm="0">
                                          <p:val>
                                            <p:strVal val="#ppt_x"/>
                                          </p:val>
                                        </p:tav>
                                        <p:tav tm="100000">
                                          <p:val>
                                            <p:strVal val="#ppt_x"/>
                                          </p:val>
                                        </p:tav>
                                      </p:tavLst>
                                    </p:anim>
                                    <p:anim calcmode="lin" valueType="num">
                                      <p:cBhvr additive="repl">
                                        <p:cTn dur="1000" fill="hold" id="380"/>
                                        <p:tgtEl>
                                          <p:spTgt spid="211">
                                            <p:txEl>
                                              <p:pRg end="120" st="42"/>
                                            </p:txEl>
                                          </p:spTgt>
                                        </p:tgtEl>
                                        <p:attrNameLst>
                                          <p:attrName>ppt_y</p:attrName>
                                        </p:attrNameLst>
                                      </p:cBhvr>
                                      <p:tavLst>
                                        <p:tav tm="0">
                                          <p:val>
                                            <p:strVal val="#ppt_y+.1"/>
                                          </p:val>
                                        </p:tav>
                                        <p:tav tm="100000">
                                          <p:val>
                                            <p:strVal val="#ppt_y"/>
                                          </p:val>
                                        </p:tav>
                                      </p:tavLst>
                                    </p:anim>
                                  </p:childTnLst>
                                </p:cTn>
                              </p:par>
                            </p:childTnLst>
                          </p:cTn>
                        </p:par>
                        <p:par>
                          <p:cTn fill="hold" id="381" nodeType="afterEffect">
                            <p:stCondLst>
                              <p:cond delay="3000"/>
                            </p:stCondLst>
                            <p:childTnLst>
                              <p:par>
                                <p:cTn fill="hold" id="382" nodeType="afterEffect" presetClass="entr" presetID="42">
                                  <p:stCondLst>
                                    <p:cond delay="0"/>
                                  </p:stCondLst>
                                  <p:childTnLst>
                                    <p:set>
                                      <p:cBhvr>
                                        <p:cTn dur="1" fill="hold" id="383">
                                          <p:stCondLst>
                                            <p:cond delay="0"/>
                                          </p:stCondLst>
                                        </p:cTn>
                                        <p:tgtEl>
                                          <p:spTgt spid="211">
                                            <p:txEl>
                                              <p:pRg end="381" st="120"/>
                                            </p:txEl>
                                          </p:spTgt>
                                        </p:tgtEl>
                                        <p:attrNameLst>
                                          <p:attrName>style.visibility</p:attrName>
                                        </p:attrNameLst>
                                      </p:cBhvr>
                                      <p:to>
                                        <p:strVal val="visible"/>
                                      </p:to>
                                    </p:set>
                                    <p:animEffect filter="fade" transition="in">
                                      <p:cBhvr additive="repl">
                                        <p:cTn dur="1000" fill="freeze" id="384"/>
                                        <p:tgtEl>
                                          <p:spTgt spid="211">
                                            <p:txEl>
                                              <p:pRg end="381" st="120"/>
                                            </p:txEl>
                                          </p:spTgt>
                                        </p:tgtEl>
                                      </p:cBhvr>
                                    </p:animEffect>
                                    <p:anim calcmode="lin" valueType="num">
                                      <p:cBhvr additive="repl">
                                        <p:cTn dur="1000" fill="hold" id="385"/>
                                        <p:tgtEl>
                                          <p:spTgt spid="211">
                                            <p:txEl>
                                              <p:pRg end="381" st="120"/>
                                            </p:txEl>
                                          </p:spTgt>
                                        </p:tgtEl>
                                        <p:attrNameLst>
                                          <p:attrName>ppt_x</p:attrName>
                                        </p:attrNameLst>
                                      </p:cBhvr>
                                      <p:tavLst>
                                        <p:tav tm="0">
                                          <p:val>
                                            <p:strVal val="#ppt_x"/>
                                          </p:val>
                                        </p:tav>
                                        <p:tav tm="100000">
                                          <p:val>
                                            <p:strVal val="#ppt_x"/>
                                          </p:val>
                                        </p:tav>
                                      </p:tavLst>
                                    </p:anim>
                                    <p:anim calcmode="lin" valueType="num">
                                      <p:cBhvr additive="repl">
                                        <p:cTn dur="1000" fill="hold" id="386"/>
                                        <p:tgtEl>
                                          <p:spTgt spid="211">
                                            <p:txEl>
                                              <p:pRg end="381" st="120"/>
                                            </p:txEl>
                                          </p:spTgt>
                                        </p:tgtEl>
                                        <p:attrNameLst>
                                          <p:attrName>ppt_y</p:attrName>
                                        </p:attrNameLst>
                                      </p:cBhvr>
                                      <p:tavLst>
                                        <p:tav tm="0">
                                          <p:val>
                                            <p:strVal val="#ppt_y+.1"/>
                                          </p:val>
                                        </p:tav>
                                        <p:tav tm="100000">
                                          <p:val>
                                            <p:strVal val="#ppt_y"/>
                                          </p:val>
                                        </p:tav>
                                      </p:tavLst>
                                    </p:anim>
                                  </p:childTnLst>
                                </p:cTn>
                              </p:par>
                            </p:childTnLst>
                          </p:cTn>
                        </p:par>
                        <p:par>
                          <p:cTn fill="hold" id="387" nodeType="afterEffect">
                            <p:stCondLst>
                              <p:cond delay="4000"/>
                            </p:stCondLst>
                            <p:childTnLst>
                              <p:par>
                                <p:cTn fill="hold" id="388" nodeType="afterEffect" presetClass="entr" presetID="6" presetSubtype="16">
                                  <p:stCondLst>
                                    <p:cond delay="0"/>
                                  </p:stCondLst>
                                  <p:childTnLst>
                                    <p:set>
                                      <p:cBhvr>
                                        <p:cTn dur="1" fill="hold" id="389">
                                          <p:stCondLst>
                                            <p:cond delay="0"/>
                                          </p:stCondLst>
                                        </p:cTn>
                                        <p:tgtEl>
                                          <p:spTgt spid="210"/>
                                        </p:tgtEl>
                                        <p:attrNameLst>
                                          <p:attrName>style.visibility</p:attrName>
                                        </p:attrNameLst>
                                      </p:cBhvr>
                                      <p:to>
                                        <p:strVal val="visible"/>
                                      </p:to>
                                    </p:set>
                                    <p:animEffect filter="circle(in)" transition="out">
                                      <p:cBhvr additive="repl">
                                        <p:cTn dur="1000" fill="freeze" id="390"/>
                                        <p:tgtEl>
                                          <p:spTgt spid="210"/>
                                        </p:tgtEl>
                                      </p:cBhvr>
                                    </p:animEffect>
                                  </p:childTnLst>
                                </p:cTn>
                              </p:par>
                            </p:childTnLst>
                          </p:cTn>
                        </p:par>
                        <p:par>
                          <p:cTn fill="hold" id="391" nodeType="afterEffect">
                            <p:stCondLst>
                              <p:cond delay="5000"/>
                            </p:stCondLst>
                            <p:childTnLst>
                              <p:par>
                                <p:cTn fill="hold" id="392" nodeType="afterEffect" presetClass="entr" presetID="31">
                                  <p:stCondLst>
                                    <p:cond delay="0"/>
                                  </p:stCondLst>
                                  <p:childTnLst>
                                    <p:set>
                                      <p:cBhvr>
                                        <p:cTn dur="1" fill="hold" id="393">
                                          <p:stCondLst>
                                            <p:cond delay="0"/>
                                          </p:stCondLst>
                                        </p:cTn>
                                        <p:tgtEl>
                                          <p:spTgt spid="213"/>
                                        </p:tgtEl>
                                        <p:attrNameLst>
                                          <p:attrName>style.visibility</p:attrName>
                                        </p:attrNameLst>
                                      </p:cBhvr>
                                      <p:to>
                                        <p:strVal val="visible"/>
                                      </p:to>
                                    </p:set>
                                    <p:anim calcmode="lin" valueType="num">
                                      <p:cBhvr additive="repl">
                                        <p:cTn dur="1000" fill="hold" id="394"/>
                                        <p:tgtEl>
                                          <p:spTgt spid="213"/>
                                        </p:tgtEl>
                                        <p:attrNameLst>
                                          <p:attrName/>
                                        </p:attrNameLst>
                                      </p:cBhvr>
                                      <p:tavLst>
                                        <p:tav tm="0">
                                          <p:val/>
                                        </p:tav>
                                        <p:tav tm="100000">
                                          <p:val>
                                            <p:strVal val="#ppt_w"/>
                                          </p:val>
                                        </p:tav>
                                      </p:tavLst>
                                    </p:anim>
                                    <p:anim calcmode="lin" valueType="num">
                                      <p:cBhvr additive="repl">
                                        <p:cTn dur="1000" fill="hold" id="395"/>
                                        <p:tgtEl>
                                          <p:spTgt spid="213"/>
                                        </p:tgtEl>
                                        <p:attrNameLst>
                                          <p:attrName/>
                                        </p:attrNameLst>
                                      </p:cBhvr>
                                      <p:tavLst>
                                        <p:tav tm="0">
                                          <p:val/>
                                        </p:tav>
                                        <p:tav tm="100000">
                                          <p:val>
                                            <p:strVal val="#ppt_h"/>
                                          </p:val>
                                        </p:tav>
                                      </p:tavLst>
                                    </p:anim>
                                    <p:anim calcmode="lin" valueType="num">
                                      <p:cBhvr additive="repl">
                                        <p:cTn dur="1000" fill="hold" id="396"/>
                                        <p:tgtEl>
                                          <p:spTgt spid="213"/>
                                        </p:tgtEl>
                                        <p:attrNameLst>
                                          <p:attrName/>
                                        </p:attrNameLst>
                                      </p:cBhvr>
                                      <p:tavLst>
                                        <p:tav tm="0">
                                          <p:val>
                                            <p:strVal val="90"/>
                                          </p:val>
                                        </p:tav>
                                        <p:tav tm="100000">
                                          <p:val>
                                            <p:strVal val="0"/>
                                          </p:val>
                                        </p:tav>
                                      </p:tavLst>
                                    </p:anim>
                                    <p:animEffect filter="fade" transition="in">
                                      <p:cBhvr additive="repl">
                                        <p:cTn dur="1000" fill="freeze" id="397"/>
                                        <p:tgtEl>
                                          <p:spTgt spid="2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TextShape 1"/>
          <p:cNvSpPr txBox="1"/>
          <p:nvPr/>
        </p:nvSpPr>
        <p:spPr>
          <a:xfrm>
            <a:off x="428760" y="500040"/>
            <a:ext cx="8229240" cy="1142640"/>
          </a:xfrm>
          <a:prstGeom prst="rect">
            <a:avLst/>
          </a:prstGeom>
        </p:spPr>
        <p:txBody>
          <a:bodyPr anchor="b" bIns="0" lIns="0" rIns="0" tIns="45000"/>
          <a:p>
            <a:pPr algn="ctr">
              <a:lnSpc>
                <a:spcPct val="100000"/>
              </a:lnSpc>
            </a:pPr>
            <a:r>
              <a:rPr b="1" lang="ru-RU" sz="2800">
                <a:solidFill>
                  <a:srgbClr val="cc3399"/>
                </a:solidFill>
                <a:latin typeface="Calibri"/>
              </a:rPr>
              <a:t>Восковые карандаши + акварель</a:t>
            </a:r>
            <a:r>
              <a:rPr b="1" lang="ru-RU" sz="2800">
                <a:solidFill>
                  <a:srgbClr val="cc3399"/>
                </a:solidFill>
                <a:latin typeface="Calibri"/>
              </a:rPr>
              <a:t>
</a:t>
            </a:r>
            <a:endParaRPr/>
          </a:p>
        </p:txBody>
      </p:sp>
      <p:pic>
        <p:nvPicPr>
          <p:cNvPr descr="" id="215" name="Picture 6"/>
          <p:cNvPicPr/>
          <p:nvPr/>
        </p:nvPicPr>
        <p:blipFill>
          <a:blip r:embed="rId1"/>
          <a:stretch>
            <a:fillRect/>
          </a:stretch>
        </p:blipFill>
        <p:spPr>
          <a:xfrm>
            <a:off x="1460520" y="3299760"/>
            <a:ext cx="2031480" cy="1676160"/>
          </a:xfrm>
          <a:prstGeom prst="rect">
            <a:avLst/>
          </a:prstGeom>
        </p:spPr>
      </p:pic>
      <p:sp>
        <p:nvSpPr>
          <p:cNvPr id="216" name="TextShape 2"/>
          <p:cNvSpPr txBox="1"/>
          <p:nvPr/>
        </p:nvSpPr>
        <p:spPr>
          <a:xfrm>
            <a:off x="4929120" y="1428840"/>
            <a:ext cx="4000320" cy="5143320"/>
          </a:xfrm>
          <a:prstGeom prst="rect">
            <a:avLst/>
          </a:prstGeom>
        </p:spPr>
        <p:txBody>
          <a:bodyPr anchor="b" bIns="0" lIns="0" rIns="0" tIns="0"/>
          <a:p>
            <a:pPr>
              <a:lnSpc>
                <a:spcPct val="100000"/>
              </a:lnSpc>
            </a:pPr>
            <a:endParaRPr/>
          </a:p>
          <a:p>
            <a:pPr>
              <a:lnSpc>
                <a:spcPct val="100000"/>
              </a:lnSpc>
            </a:pPr>
            <a:r>
              <a:rPr b="1" i="1" lang="ru-RU">
                <a:solidFill>
                  <a:srgbClr val="ffff00"/>
                </a:solidFill>
                <a:latin typeface="Constantia"/>
              </a:rPr>
              <a:t>Средства выразительности:  </a:t>
            </a:r>
            <a:endParaRPr/>
          </a:p>
          <a:p>
            <a:pPr>
              <a:lnSpc>
                <a:spcPct val="100000"/>
              </a:lnSpc>
            </a:pPr>
            <a:r>
              <a:rPr lang="ru-RU">
                <a:solidFill>
                  <a:srgbClr val="ffffff"/>
                </a:solidFill>
                <a:latin typeface="Constantia"/>
              </a:rPr>
              <a:t>цвет, линия, пятно, фактура. </a:t>
            </a:r>
            <a:endParaRPr/>
          </a:p>
          <a:p>
            <a:pPr>
              <a:lnSpc>
                <a:spcPct val="100000"/>
              </a:lnSpc>
            </a:pPr>
            <a:r>
              <a:rPr b="1" i="1" lang="ru-RU">
                <a:solidFill>
                  <a:srgbClr val="ffff00"/>
                </a:solidFill>
                <a:latin typeface="Constantia"/>
              </a:rPr>
              <a:t>Материалы: </a:t>
            </a:r>
            <a:r>
              <a:rPr lang="ru-RU">
                <a:solidFill>
                  <a:srgbClr val="ffffff"/>
                </a:solidFill>
                <a:latin typeface="Constantia"/>
              </a:rPr>
              <a:t>восковые карандаши, плотная белая бумага, акварель, кисти. </a:t>
            </a:r>
            <a:endParaRPr/>
          </a:p>
          <a:p>
            <a:pPr>
              <a:lnSpc>
                <a:spcPct val="100000"/>
              </a:lnSpc>
            </a:pPr>
            <a:r>
              <a:rPr b="1" i="1" lang="ru-RU">
                <a:solidFill>
                  <a:srgbClr val="ffff00"/>
                </a:solidFill>
                <a:latin typeface="Constantia"/>
              </a:rPr>
              <a:t>Способ получения изображения:</a:t>
            </a:r>
            <a:r>
              <a:rPr lang="ru-RU">
                <a:solidFill>
                  <a:srgbClr val="ffff00"/>
                </a:solidFill>
                <a:latin typeface="Constantia"/>
              </a:rPr>
              <a:t> </a:t>
            </a:r>
            <a:endParaRPr/>
          </a:p>
          <a:p>
            <a:pPr>
              <a:lnSpc>
                <a:spcPct val="100000"/>
              </a:lnSpc>
            </a:pPr>
            <a:r>
              <a:rPr lang="ru-RU">
                <a:solidFill>
                  <a:srgbClr val="ffffff"/>
                </a:solidFill>
                <a:latin typeface="Constantia"/>
              </a:rPr>
              <a:t>ребенок рисует восковыми карандашами на белой бумаге. Затем закрашивает лист акварелью в один или несколько цветов. Рисунок восковыми карандашами остается незакрашенным.</a:t>
            </a:r>
            <a:endParaRPr/>
          </a:p>
          <a:p>
            <a:pPr>
              <a:lnSpc>
                <a:spcPct val="100000"/>
              </a:lnSpc>
            </a:pPr>
            <a:endParaRPr/>
          </a:p>
        </p:txBody>
      </p:sp>
      <p:sp>
        <p:nvSpPr>
          <p:cNvPr id="217" name="TextShape 3"/>
          <p:cNvSpPr txBox="1"/>
          <p:nvPr/>
        </p:nvSpPr>
        <p:spPr>
          <a:xfrm>
            <a:off x="0" y="0"/>
            <a:ext cx="-11796840" cy="-11796840"/>
          </a:xfrm>
          <a:prstGeom prst="rect">
            <a:avLst/>
          </a:prstGeom>
        </p:spPr>
        <p:txBody>
          <a:bodyPr bIns="45000" lIns="90000" rIns="90000" tIns="45000"/>
          <a:p>
            <a:pPr>
              <a:lnSpc>
                <a:spcPct val="100000"/>
              </a:lnSpc>
            </a:pPr>
            <a:fld id="{EA725232-5D43-467F-A8D0-5712D93A9EBB}" type="slidenum">
              <a:rPr lang="ru-RU">
                <a:solidFill>
                  <a:srgbClr val="000000"/>
                </a:solidFill>
                <a:latin typeface="Arial"/>
              </a:rPr>
              <a:t>&lt;номер&gt;</a:t>
            </a:fld>
            <a:endParaRPr/>
          </a:p>
        </p:txBody>
      </p:sp>
      <p:pic>
        <p:nvPicPr>
          <p:cNvPr descr="" id="218" name="Picture 6"/>
          <p:cNvPicPr/>
          <p:nvPr/>
        </p:nvPicPr>
        <p:blipFill>
          <a:blip r:embed="rId2"/>
          <a:stretch>
            <a:fillRect/>
          </a:stretch>
        </p:blipFill>
        <p:spPr>
          <a:xfrm>
            <a:off x="539640" y="4221000"/>
            <a:ext cx="2131560" cy="2118240"/>
          </a:xfrm>
          <a:prstGeom prst="rect">
            <a:avLst/>
          </a:prstGeom>
          <a:ln w="63360">
            <a:solidFill>
              <a:srgbClr val="993366"/>
            </a:solidFill>
            <a:round/>
          </a:ln>
        </p:spPr>
      </p:pic>
    </p:spTree>
  </p:cSld>
  <p:transition spd="med">
    <p:wheel spokes="8"/>
  </p:transition>
  <p:timing>
    <p:tnLst>
      <p:par>
        <p:cTn dur="indefinite" id="398" nodeType="tmRoot" restart="never">
          <p:childTnLst>
            <p:seq>
              <p:cTn dur="indefinite" id="399" nodeType="mainSeq">
                <p:childTnLst>
                  <p:par>
                    <p:cTn fill="hold" id="400" nodeType="clickEffect">
                      <p:stCondLst>
                        <p:cond delay="0"/>
                      </p:stCondLst>
                      <p:childTnLst>
                        <p:par>
                          <p:cTn fill="hold" id="401" nodeType="withEffect">
                            <p:stCondLst>
                              <p:cond delay="0"/>
                            </p:stCondLst>
                            <p:childTnLst>
                              <p:par>
                                <p:cTn fill="hold" id="402" nodeType="afterEffect" presetClass="entr" presetID="17" presetSubtype="10">
                                  <p:stCondLst>
                                    <p:cond delay="0"/>
                                  </p:stCondLst>
                                  <p:childTnLst>
                                    <p:set>
                                      <p:cBhvr>
                                        <p:cTn dur="1" fill="hold" id="403">
                                          <p:stCondLst>
                                            <p:cond delay="0"/>
                                          </p:stCondLst>
                                        </p:cTn>
                                        <p:tgtEl>
                                          <p:spTgt spid="214"/>
                                        </p:tgtEl>
                                        <p:attrNameLst>
                                          <p:attrName>style.visibility</p:attrName>
                                        </p:attrNameLst>
                                      </p:cBhvr>
                                      <p:to>
                                        <p:strVal val="visible"/>
                                      </p:to>
                                    </p:set>
                                    <p:anim calcmode="lin" valueType="num">
                                      <p:cBhvr additive="repl">
                                        <p:cTn dur="1000" fill="hold" id="404"/>
                                        <p:tgtEl>
                                          <p:spTgt spid="214"/>
                                        </p:tgtEl>
                                        <p:attrNameLst>
                                          <p:attrName/>
                                        </p:attrNameLst>
                                      </p:cBhvr>
                                      <p:tavLst>
                                        <p:tav tm="0">
                                          <p:val/>
                                        </p:tav>
                                        <p:tav tm="100000">
                                          <p:val>
                                            <p:strVal val="#ppt_w"/>
                                          </p:val>
                                        </p:tav>
                                      </p:tavLst>
                                    </p:anim>
                                    <p:anim calcmode="lin" valueType="num">
                                      <p:cBhvr additive="repl">
                                        <p:cTn dur="1000" fill="hold" id="405"/>
                                        <p:tgtEl>
                                          <p:spTgt spid="214"/>
                                        </p:tgtEl>
                                        <p:attrNameLst>
                                          <p:attrName/>
                                        </p:attrNameLst>
                                      </p:cBhvr>
                                      <p:tavLst>
                                        <p:tav tm="0">
                                          <p:val>
                                            <p:strVal val="#ppt_h"/>
                                          </p:val>
                                        </p:tav>
                                        <p:tav tm="100000">
                                          <p:val>
                                            <p:strVal val="#ppt_h"/>
                                          </p:val>
                                        </p:tav>
                                      </p:tavLst>
                                    </p:anim>
                                  </p:childTnLst>
                                </p:cTn>
                              </p:par>
                            </p:childTnLst>
                          </p:cTn>
                        </p:par>
                        <p:par>
                          <p:cTn fill="hold" id="406" nodeType="afterEffect">
                            <p:stCondLst>
                              <p:cond delay="1000"/>
                            </p:stCondLst>
                            <p:childTnLst>
                              <p:par>
                                <p:cTn fill="hold" id="407" nodeType="afterEffect" presetClass="entr" presetID="25">
                                  <p:stCondLst>
                                    <p:cond delay="0"/>
                                  </p:stCondLst>
                                  <p:childTnLst>
                                    <p:set>
                                      <p:cBhvr>
                                        <p:cTn dur="1" fill="hold" id="408">
                                          <p:stCondLst>
                                            <p:cond delay="0"/>
                                          </p:stCondLst>
                                        </p:cTn>
                                        <p:tgtEl>
                                          <p:spTgt spid="216">
                                            <p:txEl>
                                              <p:pRg end="29" st="1"/>
                                            </p:txEl>
                                          </p:spTgt>
                                        </p:tgtEl>
                                        <p:attrNameLst>
                                          <p:attrName>style.visibility</p:attrName>
                                        </p:attrNameLst>
                                      </p:cBhvr>
                                      <p:to>
                                        <p:strVal val="visible"/>
                                      </p:to>
                                    </p:set>
                                    <p:anim calcmode="lin" valueType="num">
                                      <p:cBhvr additive="repl">
                                        <p:cTn dur="500" fill="hold" id="409">
                                          <p:stCondLst>
                                            <p:cond delay="0"/>
                                          </p:stCondLst>
                                        </p:cTn>
                                        <p:tgtEl>
                                          <p:spTgt spid="216">
                                            <p:txEl>
                                              <p:pRg end="29" st="1"/>
                                            </p:txEl>
                                          </p:spTgt>
                                        </p:tgtEl>
                                        <p:attrNameLst>
                                          <p:attrName/>
                                        </p:attrNameLst>
                                      </p:cBhvr>
                                      <p:tavLst>
                                        <p:tav tm="0">
                                          <p:val>
                                            <p:strVal val="-90"/>
                                          </p:val>
                                        </p:tav>
                                        <p:tav tm="100000">
                                          <p:val>
                                            <p:strVal val="0"/>
                                          </p:val>
                                        </p:tav>
                                      </p:tavLst>
                                    </p:anim>
                                    <p:anim calcmode="lin" valueType="num">
                                      <p:cBhvr additive="repl">
                                        <p:cTn dur="500" fill="hold" id="410">
                                          <p:stCondLst>
                                            <p:cond delay="0"/>
                                          </p:stCondLst>
                                        </p:cTn>
                                        <p:tgtEl>
                                          <p:spTgt spid="216">
                                            <p:txEl>
                                              <p:pRg end="29" st="1"/>
                                            </p:txEl>
                                          </p:spTgt>
                                        </p:tgtEl>
                                        <p:attrNameLst>
                                          <p:attrName/>
                                        </p:attrNameLst>
                                      </p:cBhvr>
                                      <p:tavLst>
                                        <p:tav tm="0">
                                          <p:val>
                                            <p:strVal val="#ppt_w"/>
                                          </p:val>
                                        </p:tav>
                                        <p:tav tm="100000">
                                          <p:val>
                                            <p:strVal val="#ppt_w*.05"/>
                                          </p:val>
                                        </p:tav>
                                      </p:tavLst>
                                    </p:anim>
                                    <p:anim calcmode="lin" valueType="num">
                                      <p:cBhvr additive="repl">
                                        <p:cTn dur="500" fill="hold" id="411">
                                          <p:stCondLst>
                                            <p:cond delay="500"/>
                                          </p:stCondLst>
                                        </p:cTn>
                                        <p:tgtEl>
                                          <p:spTgt spid="216">
                                            <p:txEl>
                                              <p:pRg end="29" st="1"/>
                                            </p:txEl>
                                          </p:spTgt>
                                        </p:tgtEl>
                                        <p:attrNameLst>
                                          <p:attrName/>
                                        </p:attrNameLst>
                                      </p:cBhvr>
                                      <p:tavLst>
                                        <p:tav tm="0">
                                          <p:val>
                                            <p:strVal val="#ppt_w*.05"/>
                                          </p:val>
                                        </p:tav>
                                        <p:tav tm="100000">
                                          <p:val>
                                            <p:strVal val="#ppt_w"/>
                                          </p:val>
                                        </p:tav>
                                      </p:tavLst>
                                    </p:anim>
                                    <p:anim calcmode="lin" valueType="num">
                                      <p:cBhvr additive="repl">
                                        <p:cTn dur="1000" fill="hold" id="412"/>
                                        <p:tgtEl>
                                          <p:spTgt spid="216">
                                            <p:txEl>
                                              <p:pRg end="29" st="1"/>
                                            </p:txEl>
                                          </p:spTgt>
                                        </p:tgtEl>
                                        <p:attrNameLst>
                                          <p:attrName/>
                                        </p:attrNameLst>
                                      </p:cBhvr>
                                      <p:tavLst>
                                        <p:tav tm="0">
                                          <p:val>
                                            <p:strVal val="#ppt_h"/>
                                          </p:val>
                                        </p:tav>
                                        <p:tav tm="100000">
                                          <p:val>
                                            <p:strVal val="#ppt_h"/>
                                          </p:val>
                                        </p:tav>
                                      </p:tavLst>
                                    </p:anim>
                                    <p:anim calcmode="lin" valueType="num">
                                      <p:cBhvr additive="repl">
                                        <p:cTn dur="500" fill="hold" id="413">
                                          <p:stCondLst>
                                            <p:cond delay="0"/>
                                          </p:stCondLst>
                                        </p:cTn>
                                        <p:tgtEl>
                                          <p:spTgt spid="216">
                                            <p:txEl>
                                              <p:pRg end="29" st="1"/>
                                            </p:txEl>
                                          </p:spTgt>
                                        </p:tgtEl>
                                        <p:attrNameLst>
                                          <p:attrName>ppt_x</p:attrName>
                                        </p:attrNameLst>
                                      </p:cBhvr>
                                      <p:tavLst>
                                        <p:tav tm="0">
                                          <p:val>
                                            <p:strVal val="#ppt_x+.4"/>
                                          </p:val>
                                        </p:tav>
                                        <p:tav tm="100000">
                                          <p:val>
                                            <p:strVal val="#ppt_x"/>
                                          </p:val>
                                        </p:tav>
                                      </p:tavLst>
                                    </p:anim>
                                    <p:anim calcmode="lin" valueType="num">
                                      <p:cBhvr additive="repl">
                                        <p:cTn dur="500" fill="hold" id="414">
                                          <p:stCondLst>
                                            <p:cond delay="0"/>
                                          </p:stCondLst>
                                        </p:cTn>
                                        <p:tgtEl>
                                          <p:spTgt spid="216">
                                            <p:txEl>
                                              <p:pRg end="29" st="1"/>
                                            </p:txEl>
                                          </p:spTgt>
                                        </p:tgtEl>
                                        <p:attrNameLst>
                                          <p:attrName>ppt_y</p:attrName>
                                        </p:attrNameLst>
                                      </p:cBhvr>
                                      <p:tavLst>
                                        <p:tav tm="0">
                                          <p:val>
                                            <p:strVal val="#ppt_y-.2"/>
                                          </p:val>
                                        </p:tav>
                                        <p:tav tm="100000">
                                          <p:val>
                                            <p:strVal val="#ppt_y+.1"/>
                                          </p:val>
                                        </p:tav>
                                      </p:tavLst>
                                    </p:anim>
                                    <p:anim calcmode="lin" valueType="num">
                                      <p:cBhvr additive="repl">
                                        <p:cTn dur="500" fill="hold" id="415">
                                          <p:stCondLst>
                                            <p:cond delay="500"/>
                                          </p:stCondLst>
                                        </p:cTn>
                                        <p:tgtEl>
                                          <p:spTgt spid="216">
                                            <p:txEl>
                                              <p:pRg end="29" st="1"/>
                                            </p:txEl>
                                          </p:spTgt>
                                        </p:tgtEl>
                                        <p:attrNameLst>
                                          <p:attrName>ppt_y</p:attrName>
                                        </p:attrNameLst>
                                      </p:cBhvr>
                                      <p:tavLst>
                                        <p:tav tm="0">
                                          <p:val>
                                            <p:strVal val="#ppt_y+.1"/>
                                          </p:val>
                                        </p:tav>
                                        <p:tav tm="100000">
                                          <p:val>
                                            <p:strVal val="#ppt_y"/>
                                          </p:val>
                                        </p:tav>
                                      </p:tavLst>
                                    </p:anim>
                                    <p:animEffect filter="fade" transition="in">
                                      <p:cBhvr additive="repl">
                                        <p:cTn dur="1000" fill="freeze" id="416">
                                          <p:stCondLst>
                                            <p:cond delay="0"/>
                                          </p:stCondLst>
                                        </p:cTn>
                                        <p:tgtEl>
                                          <p:spTgt spid="216">
                                            <p:txEl>
                                              <p:pRg end="29" st="1"/>
                                            </p:txEl>
                                          </p:spTgt>
                                        </p:tgtEl>
                                      </p:cBhvr>
                                    </p:animEffect>
                                  </p:childTnLst>
                                </p:cTn>
                              </p:par>
                            </p:childTnLst>
                          </p:cTn>
                        </p:par>
                        <p:par>
                          <p:cTn fill="hold" id="417" nodeType="afterEffect">
                            <p:stCondLst>
                              <p:cond delay="2000"/>
                            </p:stCondLst>
                            <p:childTnLst>
                              <p:par>
                                <p:cTn fill="hold" id="418" nodeType="afterEffect" presetClass="entr" presetID="25">
                                  <p:stCondLst>
                                    <p:cond delay="0"/>
                                  </p:stCondLst>
                                  <p:childTnLst>
                                    <p:set>
                                      <p:cBhvr>
                                        <p:cTn dur="1" fill="hold" id="419">
                                          <p:stCondLst>
                                            <p:cond delay="0"/>
                                          </p:stCondLst>
                                        </p:cTn>
                                        <p:tgtEl>
                                          <p:spTgt spid="216">
                                            <p:txEl>
                                              <p:pRg end="59" st="29"/>
                                            </p:txEl>
                                          </p:spTgt>
                                        </p:tgtEl>
                                        <p:attrNameLst>
                                          <p:attrName>style.visibility</p:attrName>
                                        </p:attrNameLst>
                                      </p:cBhvr>
                                      <p:to>
                                        <p:strVal val="visible"/>
                                      </p:to>
                                    </p:set>
                                    <p:anim calcmode="lin" valueType="num">
                                      <p:cBhvr additive="repl">
                                        <p:cTn dur="500" fill="hold" id="420">
                                          <p:stCondLst>
                                            <p:cond delay="0"/>
                                          </p:stCondLst>
                                        </p:cTn>
                                        <p:tgtEl>
                                          <p:spTgt spid="216">
                                            <p:txEl>
                                              <p:pRg end="59" st="29"/>
                                            </p:txEl>
                                          </p:spTgt>
                                        </p:tgtEl>
                                        <p:attrNameLst>
                                          <p:attrName/>
                                        </p:attrNameLst>
                                      </p:cBhvr>
                                      <p:tavLst>
                                        <p:tav tm="0">
                                          <p:val>
                                            <p:strVal val="-90"/>
                                          </p:val>
                                        </p:tav>
                                        <p:tav tm="100000">
                                          <p:val>
                                            <p:strVal val="0"/>
                                          </p:val>
                                        </p:tav>
                                      </p:tavLst>
                                    </p:anim>
                                    <p:anim calcmode="lin" valueType="num">
                                      <p:cBhvr additive="repl">
                                        <p:cTn dur="500" fill="hold" id="421">
                                          <p:stCondLst>
                                            <p:cond delay="0"/>
                                          </p:stCondLst>
                                        </p:cTn>
                                        <p:tgtEl>
                                          <p:spTgt spid="216">
                                            <p:txEl>
                                              <p:pRg end="59" st="29"/>
                                            </p:txEl>
                                          </p:spTgt>
                                        </p:tgtEl>
                                        <p:attrNameLst>
                                          <p:attrName/>
                                        </p:attrNameLst>
                                      </p:cBhvr>
                                      <p:tavLst>
                                        <p:tav tm="0">
                                          <p:val>
                                            <p:strVal val="#ppt_w"/>
                                          </p:val>
                                        </p:tav>
                                        <p:tav tm="100000">
                                          <p:val>
                                            <p:strVal val="#ppt_w*.05"/>
                                          </p:val>
                                        </p:tav>
                                      </p:tavLst>
                                    </p:anim>
                                    <p:anim calcmode="lin" valueType="num">
                                      <p:cBhvr additive="repl">
                                        <p:cTn dur="500" fill="hold" id="422">
                                          <p:stCondLst>
                                            <p:cond delay="500"/>
                                          </p:stCondLst>
                                        </p:cTn>
                                        <p:tgtEl>
                                          <p:spTgt spid="216">
                                            <p:txEl>
                                              <p:pRg end="59" st="29"/>
                                            </p:txEl>
                                          </p:spTgt>
                                        </p:tgtEl>
                                        <p:attrNameLst>
                                          <p:attrName/>
                                        </p:attrNameLst>
                                      </p:cBhvr>
                                      <p:tavLst>
                                        <p:tav tm="0">
                                          <p:val>
                                            <p:strVal val="#ppt_w*.05"/>
                                          </p:val>
                                        </p:tav>
                                        <p:tav tm="100000">
                                          <p:val>
                                            <p:strVal val="#ppt_w"/>
                                          </p:val>
                                        </p:tav>
                                      </p:tavLst>
                                    </p:anim>
                                    <p:anim calcmode="lin" valueType="num">
                                      <p:cBhvr additive="repl">
                                        <p:cTn dur="1000" fill="hold" id="423"/>
                                        <p:tgtEl>
                                          <p:spTgt spid="216">
                                            <p:txEl>
                                              <p:pRg end="59" st="29"/>
                                            </p:txEl>
                                          </p:spTgt>
                                        </p:tgtEl>
                                        <p:attrNameLst>
                                          <p:attrName/>
                                        </p:attrNameLst>
                                      </p:cBhvr>
                                      <p:tavLst>
                                        <p:tav tm="0">
                                          <p:val>
                                            <p:strVal val="#ppt_h"/>
                                          </p:val>
                                        </p:tav>
                                        <p:tav tm="100000">
                                          <p:val>
                                            <p:strVal val="#ppt_h"/>
                                          </p:val>
                                        </p:tav>
                                      </p:tavLst>
                                    </p:anim>
                                    <p:anim calcmode="lin" valueType="num">
                                      <p:cBhvr additive="repl">
                                        <p:cTn dur="500" fill="hold" id="424">
                                          <p:stCondLst>
                                            <p:cond delay="0"/>
                                          </p:stCondLst>
                                        </p:cTn>
                                        <p:tgtEl>
                                          <p:spTgt spid="216">
                                            <p:txEl>
                                              <p:pRg end="59" st="29"/>
                                            </p:txEl>
                                          </p:spTgt>
                                        </p:tgtEl>
                                        <p:attrNameLst>
                                          <p:attrName>ppt_x</p:attrName>
                                        </p:attrNameLst>
                                      </p:cBhvr>
                                      <p:tavLst>
                                        <p:tav tm="0">
                                          <p:val>
                                            <p:strVal val="#ppt_x+.4"/>
                                          </p:val>
                                        </p:tav>
                                        <p:tav tm="100000">
                                          <p:val>
                                            <p:strVal val="#ppt_x"/>
                                          </p:val>
                                        </p:tav>
                                      </p:tavLst>
                                    </p:anim>
                                    <p:anim calcmode="lin" valueType="num">
                                      <p:cBhvr additive="repl">
                                        <p:cTn dur="500" fill="hold" id="425">
                                          <p:stCondLst>
                                            <p:cond delay="0"/>
                                          </p:stCondLst>
                                        </p:cTn>
                                        <p:tgtEl>
                                          <p:spTgt spid="216">
                                            <p:txEl>
                                              <p:pRg end="59" st="29"/>
                                            </p:txEl>
                                          </p:spTgt>
                                        </p:tgtEl>
                                        <p:attrNameLst>
                                          <p:attrName>ppt_y</p:attrName>
                                        </p:attrNameLst>
                                      </p:cBhvr>
                                      <p:tavLst>
                                        <p:tav tm="0">
                                          <p:val>
                                            <p:strVal val="#ppt_y-.2"/>
                                          </p:val>
                                        </p:tav>
                                        <p:tav tm="100000">
                                          <p:val>
                                            <p:strVal val="#ppt_y+.1"/>
                                          </p:val>
                                        </p:tav>
                                      </p:tavLst>
                                    </p:anim>
                                    <p:anim calcmode="lin" valueType="num">
                                      <p:cBhvr additive="repl">
                                        <p:cTn dur="500" fill="hold" id="426">
                                          <p:stCondLst>
                                            <p:cond delay="500"/>
                                          </p:stCondLst>
                                        </p:cTn>
                                        <p:tgtEl>
                                          <p:spTgt spid="216">
                                            <p:txEl>
                                              <p:pRg end="59" st="29"/>
                                            </p:txEl>
                                          </p:spTgt>
                                        </p:tgtEl>
                                        <p:attrNameLst>
                                          <p:attrName>ppt_y</p:attrName>
                                        </p:attrNameLst>
                                      </p:cBhvr>
                                      <p:tavLst>
                                        <p:tav tm="0">
                                          <p:val>
                                            <p:strVal val="#ppt_y+.1"/>
                                          </p:val>
                                        </p:tav>
                                        <p:tav tm="100000">
                                          <p:val>
                                            <p:strVal val="#ppt_y"/>
                                          </p:val>
                                        </p:tav>
                                      </p:tavLst>
                                    </p:anim>
                                    <p:animEffect filter="fade" transition="in">
                                      <p:cBhvr additive="repl">
                                        <p:cTn dur="1000" fill="freeze" id="427">
                                          <p:stCondLst>
                                            <p:cond delay="0"/>
                                          </p:stCondLst>
                                        </p:cTn>
                                        <p:tgtEl>
                                          <p:spTgt spid="216">
                                            <p:txEl>
                                              <p:pRg end="59" st="29"/>
                                            </p:txEl>
                                          </p:spTgt>
                                        </p:tgtEl>
                                      </p:cBhvr>
                                    </p:animEffect>
                                  </p:childTnLst>
                                </p:cTn>
                              </p:par>
                            </p:childTnLst>
                          </p:cTn>
                        </p:par>
                        <p:par>
                          <p:cTn fill="hold" id="428" nodeType="afterEffect">
                            <p:stCondLst>
                              <p:cond delay="3000"/>
                            </p:stCondLst>
                            <p:childTnLst>
                              <p:par>
                                <p:cTn fill="hold" id="429" nodeType="afterEffect" presetClass="entr" presetID="25">
                                  <p:stCondLst>
                                    <p:cond delay="0"/>
                                  </p:stCondLst>
                                  <p:childTnLst>
                                    <p:set>
                                      <p:cBhvr>
                                        <p:cTn dur="1" fill="hold" id="430">
                                          <p:stCondLst>
                                            <p:cond delay="0"/>
                                          </p:stCondLst>
                                        </p:cTn>
                                        <p:tgtEl>
                                          <p:spTgt spid="216">
                                            <p:txEl>
                                              <p:pRg end="130" st="59"/>
                                            </p:txEl>
                                          </p:spTgt>
                                        </p:tgtEl>
                                        <p:attrNameLst>
                                          <p:attrName>style.visibility</p:attrName>
                                        </p:attrNameLst>
                                      </p:cBhvr>
                                      <p:to>
                                        <p:strVal val="visible"/>
                                      </p:to>
                                    </p:set>
                                    <p:anim calcmode="lin" valueType="num">
                                      <p:cBhvr additive="repl">
                                        <p:cTn dur="500" fill="hold" id="431">
                                          <p:stCondLst>
                                            <p:cond delay="0"/>
                                          </p:stCondLst>
                                        </p:cTn>
                                        <p:tgtEl>
                                          <p:spTgt spid="216">
                                            <p:txEl>
                                              <p:pRg end="130" st="59"/>
                                            </p:txEl>
                                          </p:spTgt>
                                        </p:tgtEl>
                                        <p:attrNameLst>
                                          <p:attrName/>
                                        </p:attrNameLst>
                                      </p:cBhvr>
                                      <p:tavLst>
                                        <p:tav tm="0">
                                          <p:val>
                                            <p:strVal val="-90"/>
                                          </p:val>
                                        </p:tav>
                                        <p:tav tm="100000">
                                          <p:val>
                                            <p:strVal val="0"/>
                                          </p:val>
                                        </p:tav>
                                      </p:tavLst>
                                    </p:anim>
                                    <p:anim calcmode="lin" valueType="num">
                                      <p:cBhvr additive="repl">
                                        <p:cTn dur="500" fill="hold" id="432">
                                          <p:stCondLst>
                                            <p:cond delay="0"/>
                                          </p:stCondLst>
                                        </p:cTn>
                                        <p:tgtEl>
                                          <p:spTgt spid="216">
                                            <p:txEl>
                                              <p:pRg end="130" st="59"/>
                                            </p:txEl>
                                          </p:spTgt>
                                        </p:tgtEl>
                                        <p:attrNameLst>
                                          <p:attrName/>
                                        </p:attrNameLst>
                                      </p:cBhvr>
                                      <p:tavLst>
                                        <p:tav tm="0">
                                          <p:val>
                                            <p:strVal val="#ppt_w"/>
                                          </p:val>
                                        </p:tav>
                                        <p:tav tm="100000">
                                          <p:val>
                                            <p:strVal val="#ppt_w*.05"/>
                                          </p:val>
                                        </p:tav>
                                      </p:tavLst>
                                    </p:anim>
                                    <p:anim calcmode="lin" valueType="num">
                                      <p:cBhvr additive="repl">
                                        <p:cTn dur="500" fill="hold" id="433">
                                          <p:stCondLst>
                                            <p:cond delay="500"/>
                                          </p:stCondLst>
                                        </p:cTn>
                                        <p:tgtEl>
                                          <p:spTgt spid="216">
                                            <p:txEl>
                                              <p:pRg end="130" st="59"/>
                                            </p:txEl>
                                          </p:spTgt>
                                        </p:tgtEl>
                                        <p:attrNameLst>
                                          <p:attrName/>
                                        </p:attrNameLst>
                                      </p:cBhvr>
                                      <p:tavLst>
                                        <p:tav tm="0">
                                          <p:val>
                                            <p:strVal val="#ppt_w*.05"/>
                                          </p:val>
                                        </p:tav>
                                        <p:tav tm="100000">
                                          <p:val>
                                            <p:strVal val="#ppt_w"/>
                                          </p:val>
                                        </p:tav>
                                      </p:tavLst>
                                    </p:anim>
                                    <p:anim calcmode="lin" valueType="num">
                                      <p:cBhvr additive="repl">
                                        <p:cTn dur="1000" fill="hold" id="434"/>
                                        <p:tgtEl>
                                          <p:spTgt spid="216">
                                            <p:txEl>
                                              <p:pRg end="130" st="59"/>
                                            </p:txEl>
                                          </p:spTgt>
                                        </p:tgtEl>
                                        <p:attrNameLst>
                                          <p:attrName/>
                                        </p:attrNameLst>
                                      </p:cBhvr>
                                      <p:tavLst>
                                        <p:tav tm="0">
                                          <p:val>
                                            <p:strVal val="#ppt_h"/>
                                          </p:val>
                                        </p:tav>
                                        <p:tav tm="100000">
                                          <p:val>
                                            <p:strVal val="#ppt_h"/>
                                          </p:val>
                                        </p:tav>
                                      </p:tavLst>
                                    </p:anim>
                                    <p:anim calcmode="lin" valueType="num">
                                      <p:cBhvr additive="repl">
                                        <p:cTn dur="500" fill="hold" id="435">
                                          <p:stCondLst>
                                            <p:cond delay="0"/>
                                          </p:stCondLst>
                                        </p:cTn>
                                        <p:tgtEl>
                                          <p:spTgt spid="216">
                                            <p:txEl>
                                              <p:pRg end="130" st="59"/>
                                            </p:txEl>
                                          </p:spTgt>
                                        </p:tgtEl>
                                        <p:attrNameLst>
                                          <p:attrName>ppt_x</p:attrName>
                                        </p:attrNameLst>
                                      </p:cBhvr>
                                      <p:tavLst>
                                        <p:tav tm="0">
                                          <p:val>
                                            <p:strVal val="#ppt_x+.4"/>
                                          </p:val>
                                        </p:tav>
                                        <p:tav tm="100000">
                                          <p:val>
                                            <p:strVal val="#ppt_x"/>
                                          </p:val>
                                        </p:tav>
                                      </p:tavLst>
                                    </p:anim>
                                    <p:anim calcmode="lin" valueType="num">
                                      <p:cBhvr additive="repl">
                                        <p:cTn dur="500" fill="hold" id="436">
                                          <p:stCondLst>
                                            <p:cond delay="0"/>
                                          </p:stCondLst>
                                        </p:cTn>
                                        <p:tgtEl>
                                          <p:spTgt spid="216">
                                            <p:txEl>
                                              <p:pRg end="130" st="59"/>
                                            </p:txEl>
                                          </p:spTgt>
                                        </p:tgtEl>
                                        <p:attrNameLst>
                                          <p:attrName>ppt_y</p:attrName>
                                        </p:attrNameLst>
                                      </p:cBhvr>
                                      <p:tavLst>
                                        <p:tav tm="0">
                                          <p:val>
                                            <p:strVal val="#ppt_y-.2"/>
                                          </p:val>
                                        </p:tav>
                                        <p:tav tm="100000">
                                          <p:val>
                                            <p:strVal val="#ppt_y+.1"/>
                                          </p:val>
                                        </p:tav>
                                      </p:tavLst>
                                    </p:anim>
                                    <p:anim calcmode="lin" valueType="num">
                                      <p:cBhvr additive="repl">
                                        <p:cTn dur="500" fill="hold" id="437">
                                          <p:stCondLst>
                                            <p:cond delay="500"/>
                                          </p:stCondLst>
                                        </p:cTn>
                                        <p:tgtEl>
                                          <p:spTgt spid="216">
                                            <p:txEl>
                                              <p:pRg end="130" st="59"/>
                                            </p:txEl>
                                          </p:spTgt>
                                        </p:tgtEl>
                                        <p:attrNameLst>
                                          <p:attrName>ppt_y</p:attrName>
                                        </p:attrNameLst>
                                      </p:cBhvr>
                                      <p:tavLst>
                                        <p:tav tm="0">
                                          <p:val>
                                            <p:strVal val="#ppt_y+.1"/>
                                          </p:val>
                                        </p:tav>
                                        <p:tav tm="100000">
                                          <p:val>
                                            <p:strVal val="#ppt_y"/>
                                          </p:val>
                                        </p:tav>
                                      </p:tavLst>
                                    </p:anim>
                                    <p:animEffect filter="fade" transition="in">
                                      <p:cBhvr additive="repl">
                                        <p:cTn dur="1000" fill="freeze" id="438">
                                          <p:stCondLst>
                                            <p:cond delay="0"/>
                                          </p:stCondLst>
                                        </p:cTn>
                                        <p:tgtEl>
                                          <p:spTgt spid="216">
                                            <p:txEl>
                                              <p:pRg end="130" st="59"/>
                                            </p:txEl>
                                          </p:spTgt>
                                        </p:tgtEl>
                                      </p:cBhvr>
                                    </p:animEffect>
                                  </p:childTnLst>
                                </p:cTn>
                              </p:par>
                            </p:childTnLst>
                          </p:cTn>
                        </p:par>
                        <p:par>
                          <p:cTn fill="hold" id="439" nodeType="afterEffect">
                            <p:stCondLst>
                              <p:cond delay="4000"/>
                            </p:stCondLst>
                            <p:childTnLst>
                              <p:par>
                                <p:cTn fill="hold" id="440" nodeType="afterEffect" presetClass="entr" presetID="25">
                                  <p:stCondLst>
                                    <p:cond delay="0"/>
                                  </p:stCondLst>
                                  <p:childTnLst>
                                    <p:set>
                                      <p:cBhvr>
                                        <p:cTn dur="1" fill="hold" id="441">
                                          <p:stCondLst>
                                            <p:cond delay="0"/>
                                          </p:stCondLst>
                                        </p:cTn>
                                        <p:tgtEl>
                                          <p:spTgt spid="216">
                                            <p:txEl>
                                              <p:pRg end="161" st="130"/>
                                            </p:txEl>
                                          </p:spTgt>
                                        </p:tgtEl>
                                        <p:attrNameLst>
                                          <p:attrName>style.visibility</p:attrName>
                                        </p:attrNameLst>
                                      </p:cBhvr>
                                      <p:to>
                                        <p:strVal val="visible"/>
                                      </p:to>
                                    </p:set>
                                    <p:anim calcmode="lin" valueType="num">
                                      <p:cBhvr additive="repl">
                                        <p:cTn dur="500" fill="hold" id="442">
                                          <p:stCondLst>
                                            <p:cond delay="0"/>
                                          </p:stCondLst>
                                        </p:cTn>
                                        <p:tgtEl>
                                          <p:spTgt spid="216">
                                            <p:txEl>
                                              <p:pRg end="161" st="130"/>
                                            </p:txEl>
                                          </p:spTgt>
                                        </p:tgtEl>
                                        <p:attrNameLst>
                                          <p:attrName/>
                                        </p:attrNameLst>
                                      </p:cBhvr>
                                      <p:tavLst>
                                        <p:tav tm="0">
                                          <p:val>
                                            <p:strVal val="-90"/>
                                          </p:val>
                                        </p:tav>
                                        <p:tav tm="100000">
                                          <p:val>
                                            <p:strVal val="0"/>
                                          </p:val>
                                        </p:tav>
                                      </p:tavLst>
                                    </p:anim>
                                    <p:anim calcmode="lin" valueType="num">
                                      <p:cBhvr additive="repl">
                                        <p:cTn dur="500" fill="hold" id="443">
                                          <p:stCondLst>
                                            <p:cond delay="0"/>
                                          </p:stCondLst>
                                        </p:cTn>
                                        <p:tgtEl>
                                          <p:spTgt spid="216">
                                            <p:txEl>
                                              <p:pRg end="161" st="130"/>
                                            </p:txEl>
                                          </p:spTgt>
                                        </p:tgtEl>
                                        <p:attrNameLst>
                                          <p:attrName/>
                                        </p:attrNameLst>
                                      </p:cBhvr>
                                      <p:tavLst>
                                        <p:tav tm="0">
                                          <p:val>
                                            <p:strVal val="#ppt_w"/>
                                          </p:val>
                                        </p:tav>
                                        <p:tav tm="100000">
                                          <p:val>
                                            <p:strVal val="#ppt_w*.05"/>
                                          </p:val>
                                        </p:tav>
                                      </p:tavLst>
                                    </p:anim>
                                    <p:anim calcmode="lin" valueType="num">
                                      <p:cBhvr additive="repl">
                                        <p:cTn dur="500" fill="hold" id="444">
                                          <p:stCondLst>
                                            <p:cond delay="500"/>
                                          </p:stCondLst>
                                        </p:cTn>
                                        <p:tgtEl>
                                          <p:spTgt spid="216">
                                            <p:txEl>
                                              <p:pRg end="161" st="130"/>
                                            </p:txEl>
                                          </p:spTgt>
                                        </p:tgtEl>
                                        <p:attrNameLst>
                                          <p:attrName/>
                                        </p:attrNameLst>
                                      </p:cBhvr>
                                      <p:tavLst>
                                        <p:tav tm="0">
                                          <p:val>
                                            <p:strVal val="#ppt_w*.05"/>
                                          </p:val>
                                        </p:tav>
                                        <p:tav tm="100000">
                                          <p:val>
                                            <p:strVal val="#ppt_w"/>
                                          </p:val>
                                        </p:tav>
                                      </p:tavLst>
                                    </p:anim>
                                    <p:anim calcmode="lin" valueType="num">
                                      <p:cBhvr additive="repl">
                                        <p:cTn dur="1000" fill="hold" id="445"/>
                                        <p:tgtEl>
                                          <p:spTgt spid="216">
                                            <p:txEl>
                                              <p:pRg end="161" st="130"/>
                                            </p:txEl>
                                          </p:spTgt>
                                        </p:tgtEl>
                                        <p:attrNameLst>
                                          <p:attrName/>
                                        </p:attrNameLst>
                                      </p:cBhvr>
                                      <p:tavLst>
                                        <p:tav tm="0">
                                          <p:val>
                                            <p:strVal val="#ppt_h"/>
                                          </p:val>
                                        </p:tav>
                                        <p:tav tm="100000">
                                          <p:val>
                                            <p:strVal val="#ppt_h"/>
                                          </p:val>
                                        </p:tav>
                                      </p:tavLst>
                                    </p:anim>
                                    <p:anim calcmode="lin" valueType="num">
                                      <p:cBhvr additive="repl">
                                        <p:cTn dur="500" fill="hold" id="446">
                                          <p:stCondLst>
                                            <p:cond delay="0"/>
                                          </p:stCondLst>
                                        </p:cTn>
                                        <p:tgtEl>
                                          <p:spTgt spid="216">
                                            <p:txEl>
                                              <p:pRg end="161" st="130"/>
                                            </p:txEl>
                                          </p:spTgt>
                                        </p:tgtEl>
                                        <p:attrNameLst>
                                          <p:attrName>ppt_x</p:attrName>
                                        </p:attrNameLst>
                                      </p:cBhvr>
                                      <p:tavLst>
                                        <p:tav tm="0">
                                          <p:val>
                                            <p:strVal val="#ppt_x+.4"/>
                                          </p:val>
                                        </p:tav>
                                        <p:tav tm="100000">
                                          <p:val>
                                            <p:strVal val="#ppt_x"/>
                                          </p:val>
                                        </p:tav>
                                      </p:tavLst>
                                    </p:anim>
                                    <p:anim calcmode="lin" valueType="num">
                                      <p:cBhvr additive="repl">
                                        <p:cTn dur="500" fill="hold" id="447">
                                          <p:stCondLst>
                                            <p:cond delay="0"/>
                                          </p:stCondLst>
                                        </p:cTn>
                                        <p:tgtEl>
                                          <p:spTgt spid="216">
                                            <p:txEl>
                                              <p:pRg end="161" st="130"/>
                                            </p:txEl>
                                          </p:spTgt>
                                        </p:tgtEl>
                                        <p:attrNameLst>
                                          <p:attrName>ppt_y</p:attrName>
                                        </p:attrNameLst>
                                      </p:cBhvr>
                                      <p:tavLst>
                                        <p:tav tm="0">
                                          <p:val>
                                            <p:strVal val="#ppt_y-.2"/>
                                          </p:val>
                                        </p:tav>
                                        <p:tav tm="100000">
                                          <p:val>
                                            <p:strVal val="#ppt_y+.1"/>
                                          </p:val>
                                        </p:tav>
                                      </p:tavLst>
                                    </p:anim>
                                    <p:anim calcmode="lin" valueType="num">
                                      <p:cBhvr additive="repl">
                                        <p:cTn dur="500" fill="hold" id="448">
                                          <p:stCondLst>
                                            <p:cond delay="500"/>
                                          </p:stCondLst>
                                        </p:cTn>
                                        <p:tgtEl>
                                          <p:spTgt spid="216">
                                            <p:txEl>
                                              <p:pRg end="161" st="130"/>
                                            </p:txEl>
                                          </p:spTgt>
                                        </p:tgtEl>
                                        <p:attrNameLst>
                                          <p:attrName>ppt_y</p:attrName>
                                        </p:attrNameLst>
                                      </p:cBhvr>
                                      <p:tavLst>
                                        <p:tav tm="0">
                                          <p:val>
                                            <p:strVal val="#ppt_y+.1"/>
                                          </p:val>
                                        </p:tav>
                                        <p:tav tm="100000">
                                          <p:val>
                                            <p:strVal val="#ppt_y"/>
                                          </p:val>
                                        </p:tav>
                                      </p:tavLst>
                                    </p:anim>
                                    <p:animEffect filter="fade" transition="in">
                                      <p:cBhvr additive="repl">
                                        <p:cTn dur="1000" fill="freeze" id="449">
                                          <p:stCondLst>
                                            <p:cond delay="0"/>
                                          </p:stCondLst>
                                        </p:cTn>
                                        <p:tgtEl>
                                          <p:spTgt spid="216">
                                            <p:txEl>
                                              <p:pRg end="161" st="130"/>
                                            </p:txEl>
                                          </p:spTgt>
                                        </p:tgtEl>
                                      </p:cBhvr>
                                    </p:animEffect>
                                  </p:childTnLst>
                                </p:cTn>
                              </p:par>
                            </p:childTnLst>
                          </p:cTn>
                        </p:par>
                        <p:par>
                          <p:cTn fill="hold" id="450" nodeType="afterEffect">
                            <p:stCondLst>
                              <p:cond delay="5000"/>
                            </p:stCondLst>
                            <p:childTnLst>
                              <p:par>
                                <p:cTn fill="hold" id="451" nodeType="afterEffect" presetClass="entr" presetID="25">
                                  <p:stCondLst>
                                    <p:cond delay="0"/>
                                  </p:stCondLst>
                                  <p:childTnLst>
                                    <p:set>
                                      <p:cBhvr>
                                        <p:cTn dur="1" fill="hold" id="452">
                                          <p:stCondLst>
                                            <p:cond delay="0"/>
                                          </p:stCondLst>
                                        </p:cTn>
                                        <p:tgtEl>
                                          <p:spTgt spid="216">
                                            <p:txEl>
                                              <p:pRg end="331" st="161"/>
                                            </p:txEl>
                                          </p:spTgt>
                                        </p:tgtEl>
                                        <p:attrNameLst>
                                          <p:attrName>style.visibility</p:attrName>
                                        </p:attrNameLst>
                                      </p:cBhvr>
                                      <p:to>
                                        <p:strVal val="visible"/>
                                      </p:to>
                                    </p:set>
                                    <p:anim calcmode="lin" valueType="num">
                                      <p:cBhvr additive="repl">
                                        <p:cTn dur="500" fill="hold" id="453">
                                          <p:stCondLst>
                                            <p:cond delay="0"/>
                                          </p:stCondLst>
                                        </p:cTn>
                                        <p:tgtEl>
                                          <p:spTgt spid="216">
                                            <p:txEl>
                                              <p:pRg end="331" st="161"/>
                                            </p:txEl>
                                          </p:spTgt>
                                        </p:tgtEl>
                                        <p:attrNameLst>
                                          <p:attrName/>
                                        </p:attrNameLst>
                                      </p:cBhvr>
                                      <p:tavLst>
                                        <p:tav tm="0">
                                          <p:val>
                                            <p:strVal val="-90"/>
                                          </p:val>
                                        </p:tav>
                                        <p:tav tm="100000">
                                          <p:val>
                                            <p:strVal val="0"/>
                                          </p:val>
                                        </p:tav>
                                      </p:tavLst>
                                    </p:anim>
                                    <p:anim calcmode="lin" valueType="num">
                                      <p:cBhvr additive="repl">
                                        <p:cTn dur="500" fill="hold" id="454">
                                          <p:stCondLst>
                                            <p:cond delay="0"/>
                                          </p:stCondLst>
                                        </p:cTn>
                                        <p:tgtEl>
                                          <p:spTgt spid="216">
                                            <p:txEl>
                                              <p:pRg end="331" st="161"/>
                                            </p:txEl>
                                          </p:spTgt>
                                        </p:tgtEl>
                                        <p:attrNameLst>
                                          <p:attrName/>
                                        </p:attrNameLst>
                                      </p:cBhvr>
                                      <p:tavLst>
                                        <p:tav tm="0">
                                          <p:val>
                                            <p:strVal val="#ppt_w"/>
                                          </p:val>
                                        </p:tav>
                                        <p:tav tm="100000">
                                          <p:val>
                                            <p:strVal val="#ppt_w*.05"/>
                                          </p:val>
                                        </p:tav>
                                      </p:tavLst>
                                    </p:anim>
                                    <p:anim calcmode="lin" valueType="num">
                                      <p:cBhvr additive="repl">
                                        <p:cTn dur="500" fill="hold" id="455">
                                          <p:stCondLst>
                                            <p:cond delay="500"/>
                                          </p:stCondLst>
                                        </p:cTn>
                                        <p:tgtEl>
                                          <p:spTgt spid="216">
                                            <p:txEl>
                                              <p:pRg end="331" st="161"/>
                                            </p:txEl>
                                          </p:spTgt>
                                        </p:tgtEl>
                                        <p:attrNameLst>
                                          <p:attrName/>
                                        </p:attrNameLst>
                                      </p:cBhvr>
                                      <p:tavLst>
                                        <p:tav tm="0">
                                          <p:val>
                                            <p:strVal val="#ppt_w*.05"/>
                                          </p:val>
                                        </p:tav>
                                        <p:tav tm="100000">
                                          <p:val>
                                            <p:strVal val="#ppt_w"/>
                                          </p:val>
                                        </p:tav>
                                      </p:tavLst>
                                    </p:anim>
                                    <p:anim calcmode="lin" valueType="num">
                                      <p:cBhvr additive="repl">
                                        <p:cTn dur="1000" fill="hold" id="456"/>
                                        <p:tgtEl>
                                          <p:spTgt spid="216">
                                            <p:txEl>
                                              <p:pRg end="331" st="161"/>
                                            </p:txEl>
                                          </p:spTgt>
                                        </p:tgtEl>
                                        <p:attrNameLst>
                                          <p:attrName/>
                                        </p:attrNameLst>
                                      </p:cBhvr>
                                      <p:tavLst>
                                        <p:tav tm="0">
                                          <p:val>
                                            <p:strVal val="#ppt_h"/>
                                          </p:val>
                                        </p:tav>
                                        <p:tav tm="100000">
                                          <p:val>
                                            <p:strVal val="#ppt_h"/>
                                          </p:val>
                                        </p:tav>
                                      </p:tavLst>
                                    </p:anim>
                                    <p:anim calcmode="lin" valueType="num">
                                      <p:cBhvr additive="repl">
                                        <p:cTn dur="500" fill="hold" id="457">
                                          <p:stCondLst>
                                            <p:cond delay="0"/>
                                          </p:stCondLst>
                                        </p:cTn>
                                        <p:tgtEl>
                                          <p:spTgt spid="216">
                                            <p:txEl>
                                              <p:pRg end="331" st="161"/>
                                            </p:txEl>
                                          </p:spTgt>
                                        </p:tgtEl>
                                        <p:attrNameLst>
                                          <p:attrName>ppt_x</p:attrName>
                                        </p:attrNameLst>
                                      </p:cBhvr>
                                      <p:tavLst>
                                        <p:tav tm="0">
                                          <p:val>
                                            <p:strVal val="#ppt_x+.4"/>
                                          </p:val>
                                        </p:tav>
                                        <p:tav tm="100000">
                                          <p:val>
                                            <p:strVal val="#ppt_x"/>
                                          </p:val>
                                        </p:tav>
                                      </p:tavLst>
                                    </p:anim>
                                    <p:anim calcmode="lin" valueType="num">
                                      <p:cBhvr additive="repl">
                                        <p:cTn dur="500" fill="hold" id="458">
                                          <p:stCondLst>
                                            <p:cond delay="0"/>
                                          </p:stCondLst>
                                        </p:cTn>
                                        <p:tgtEl>
                                          <p:spTgt spid="216">
                                            <p:txEl>
                                              <p:pRg end="331" st="161"/>
                                            </p:txEl>
                                          </p:spTgt>
                                        </p:tgtEl>
                                        <p:attrNameLst>
                                          <p:attrName>ppt_y</p:attrName>
                                        </p:attrNameLst>
                                      </p:cBhvr>
                                      <p:tavLst>
                                        <p:tav tm="0">
                                          <p:val>
                                            <p:strVal val="#ppt_y-.2"/>
                                          </p:val>
                                        </p:tav>
                                        <p:tav tm="100000">
                                          <p:val>
                                            <p:strVal val="#ppt_y+.1"/>
                                          </p:val>
                                        </p:tav>
                                      </p:tavLst>
                                    </p:anim>
                                    <p:anim calcmode="lin" valueType="num">
                                      <p:cBhvr additive="repl">
                                        <p:cTn dur="500" fill="hold" id="459">
                                          <p:stCondLst>
                                            <p:cond delay="500"/>
                                          </p:stCondLst>
                                        </p:cTn>
                                        <p:tgtEl>
                                          <p:spTgt spid="216">
                                            <p:txEl>
                                              <p:pRg end="331" st="161"/>
                                            </p:txEl>
                                          </p:spTgt>
                                        </p:tgtEl>
                                        <p:attrNameLst>
                                          <p:attrName>ppt_y</p:attrName>
                                        </p:attrNameLst>
                                      </p:cBhvr>
                                      <p:tavLst>
                                        <p:tav tm="0">
                                          <p:val>
                                            <p:strVal val="#ppt_y+.1"/>
                                          </p:val>
                                        </p:tav>
                                        <p:tav tm="100000">
                                          <p:val>
                                            <p:strVal val="#ppt_y"/>
                                          </p:val>
                                        </p:tav>
                                      </p:tavLst>
                                    </p:anim>
                                    <p:animEffect filter="fade" transition="in">
                                      <p:cBhvr additive="repl">
                                        <p:cTn dur="1000" fill="freeze" id="460">
                                          <p:stCondLst>
                                            <p:cond delay="0"/>
                                          </p:stCondLst>
                                        </p:cTn>
                                        <p:tgtEl>
                                          <p:spTgt spid="216">
                                            <p:txEl>
                                              <p:pRg end="331" st="161"/>
                                            </p:txEl>
                                          </p:spTgt>
                                        </p:tgtEl>
                                      </p:cBhvr>
                                    </p:animEffect>
                                  </p:childTnLst>
                                </p:cTn>
                              </p:par>
                            </p:childTnLst>
                          </p:cTn>
                        </p:par>
                        <p:par>
                          <p:cTn fill="hold" id="461" nodeType="afterEffect">
                            <p:stCondLst>
                              <p:cond delay="6000"/>
                            </p:stCondLst>
                            <p:childTnLst>
                              <p:par>
                                <p:cTn fill="hold" id="462" nodeType="afterEffect" presetClass="entr" presetID="42">
                                  <p:stCondLst>
                                    <p:cond delay="0"/>
                                  </p:stCondLst>
                                  <p:childTnLst>
                                    <p:set>
                                      <p:cBhvr>
                                        <p:cTn dur="1" fill="hold" id="463">
                                          <p:stCondLst>
                                            <p:cond delay="0"/>
                                          </p:stCondLst>
                                        </p:cTn>
                                        <p:tgtEl>
                                          <p:spTgt spid="215"/>
                                        </p:tgtEl>
                                        <p:attrNameLst>
                                          <p:attrName>style.visibility</p:attrName>
                                        </p:attrNameLst>
                                      </p:cBhvr>
                                      <p:to>
                                        <p:strVal val="visible"/>
                                      </p:to>
                                    </p:set>
                                    <p:animEffect filter="fade" transition="in">
                                      <p:cBhvr additive="repl">
                                        <p:cTn dur="1000" fill="freeze" id="464"/>
                                        <p:tgtEl>
                                          <p:spTgt spid="215"/>
                                        </p:tgtEl>
                                      </p:cBhvr>
                                    </p:animEffect>
                                    <p:anim calcmode="lin" valueType="num">
                                      <p:cBhvr additive="repl">
                                        <p:cTn dur="1000" fill="hold" id="465"/>
                                        <p:tgtEl>
                                          <p:spTgt spid="215"/>
                                        </p:tgtEl>
                                        <p:attrNameLst>
                                          <p:attrName>ppt_x</p:attrName>
                                        </p:attrNameLst>
                                      </p:cBhvr>
                                      <p:tavLst>
                                        <p:tav tm="0">
                                          <p:val>
                                            <p:strVal val="#ppt_x"/>
                                          </p:val>
                                        </p:tav>
                                        <p:tav tm="100000">
                                          <p:val>
                                            <p:strVal val="#ppt_x"/>
                                          </p:val>
                                        </p:tav>
                                      </p:tavLst>
                                    </p:anim>
                                    <p:anim calcmode="lin" valueType="num">
                                      <p:cBhvr additive="repl">
                                        <p:cTn dur="1000" fill="hold" id="466"/>
                                        <p:tgtEl>
                                          <p:spTgt spid="215"/>
                                        </p:tgtEl>
                                        <p:attrNameLst>
                                          <p:attrName>ppt_y</p:attrName>
                                        </p:attrNameLst>
                                      </p:cBhvr>
                                      <p:tavLst>
                                        <p:tav tm="0">
                                          <p:val>
                                            <p:strVal val="#ppt_y+.1"/>
                                          </p:val>
                                        </p:tav>
                                        <p:tav tm="100000">
                                          <p:val>
                                            <p:strVal val="#ppt_y"/>
                                          </p:val>
                                        </p:tav>
                                      </p:tavLst>
                                    </p:anim>
                                  </p:childTnLst>
                                </p:cTn>
                              </p:par>
                            </p:childTnLst>
                          </p:cTn>
                        </p:par>
                        <p:par>
                          <p:cTn fill="hold" id="467" nodeType="afterEffect">
                            <p:stCondLst>
                              <p:cond delay="7000"/>
                            </p:stCondLst>
                            <p:childTnLst>
                              <p:par>
                                <p:cTn fill="hold" id="468" nodeType="afterEffect" presetClass="entr" presetID="20">
                                  <p:stCondLst>
                                    <p:cond delay="0"/>
                                  </p:stCondLst>
                                  <p:childTnLst>
                                    <p:set>
                                      <p:cBhvr>
                                        <p:cTn dur="1" fill="hold" id="469">
                                          <p:stCondLst>
                                            <p:cond delay="0"/>
                                          </p:stCondLst>
                                        </p:cTn>
                                        <p:tgtEl>
                                          <p:spTgt spid="218"/>
                                        </p:tgtEl>
                                        <p:attrNameLst>
                                          <p:attrName>style.visibility</p:attrName>
                                        </p:attrNameLst>
                                      </p:cBhvr>
                                      <p:to>
                                        <p:strVal val="visible"/>
                                      </p:to>
                                    </p:set>
                                    <p:animEffect filter="wedge" transition="in">
                                      <p:cBhvr additive="repl">
                                        <p:cTn dur="1000" fill="freeze" id="470"/>
                                        <p:tgtEl>
                                          <p:spTgt spid="2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TextShape 1"/>
          <p:cNvSpPr txBox="1"/>
          <p:nvPr/>
        </p:nvSpPr>
        <p:spPr>
          <a:xfrm>
            <a:off x="0" y="0"/>
            <a:ext cx="-11796840" cy="-11796840"/>
          </a:xfrm>
          <a:prstGeom prst="rect">
            <a:avLst/>
          </a:prstGeom>
        </p:spPr>
        <p:txBody>
          <a:bodyPr bIns="45000" lIns="90000" rIns="90000" tIns="45000"/>
          <a:p>
            <a:pPr>
              <a:lnSpc>
                <a:spcPct val="100000"/>
              </a:lnSpc>
            </a:pPr>
            <a:fld id="{65F5729F-5C9C-49F5-B1C7-7EDD32B1C9EB}" type="slidenum">
              <a:rPr lang="ru-RU">
                <a:solidFill>
                  <a:srgbClr val="000000"/>
                </a:solidFill>
                <a:latin typeface="Arial"/>
              </a:rPr>
              <a:t>&lt;номер&gt;</a:t>
            </a:fld>
            <a:endParaRPr/>
          </a:p>
        </p:txBody>
      </p:sp>
      <p:pic>
        <p:nvPicPr>
          <p:cNvPr descr="" id="220" name="Рисунок 3"/>
          <p:cNvPicPr/>
          <p:nvPr/>
        </p:nvPicPr>
        <p:blipFill>
          <a:blip r:embed="rId1"/>
          <a:stretch>
            <a:fillRect/>
          </a:stretch>
        </p:blipFill>
        <p:spPr>
          <a:xfrm>
            <a:off x="1115640" y="908640"/>
            <a:ext cx="5904360" cy="5112360"/>
          </a:xfrm>
          <a:prstGeom prst="rect">
            <a:avLst/>
          </a:prstGeom>
          <a:ln w="76320">
            <a:solidFill>
              <a:srgbClr val="2de5c6"/>
            </a:solidFill>
            <a:miter/>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457200" y="704880"/>
            <a:ext cx="8229240" cy="437760"/>
          </a:xfrm>
          <a:prstGeom prst="rect">
            <a:avLst/>
          </a:prstGeom>
        </p:spPr>
        <p:txBody>
          <a:bodyPr anchor="b" bIns="0" lIns="0" rIns="0" tIns="45000"/>
          <a:p>
            <a:pPr algn="ctr">
              <a:lnSpc>
                <a:spcPct val="100000"/>
              </a:lnSpc>
            </a:pP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lang="ru-RU" sz="2800">
                <a:solidFill>
                  <a:srgbClr val="cc3399"/>
                </a:solidFill>
                <a:latin typeface="Calibri"/>
              </a:rPr>
              <a:t> </a:t>
            </a:r>
            <a:r>
              <a:rPr b="1" lang="ru-RU" sz="2800">
                <a:solidFill>
                  <a:srgbClr val="cc3399"/>
                </a:solidFill>
                <a:latin typeface="Calibri"/>
              </a:rPr>
              <a:t>Монотипия предметная </a:t>
            </a:r>
            <a:endParaRPr/>
          </a:p>
        </p:txBody>
      </p:sp>
      <p:sp>
        <p:nvSpPr>
          <p:cNvPr id="222" name="TextShape 2"/>
          <p:cNvSpPr txBox="1"/>
          <p:nvPr/>
        </p:nvSpPr>
        <p:spPr>
          <a:xfrm>
            <a:off x="4648320" y="1285920"/>
            <a:ext cx="4038120" cy="5357520"/>
          </a:xfrm>
          <a:prstGeom prst="rect">
            <a:avLst/>
          </a:prstGeom>
        </p:spPr>
        <p:txBody>
          <a:bodyPr bIns="45000" lIns="90000" rIns="90000" tIns="45000"/>
          <a:p>
            <a:pPr>
              <a:lnSpc>
                <a:spcPct val="100000"/>
              </a:lnSpc>
            </a:pPr>
            <a:endParaRPr/>
          </a:p>
          <a:p>
            <a:pPr>
              <a:lnSpc>
                <a:spcPct val="100000"/>
              </a:lnSpc>
            </a:pPr>
            <a:r>
              <a:rPr b="1" i="1" lang="ru-RU">
                <a:solidFill>
                  <a:srgbClr val="ffff00"/>
                </a:solidFill>
                <a:latin typeface="Constantia"/>
              </a:rPr>
              <a:t>Средства выразительности: </a:t>
            </a:r>
            <a:endParaRPr/>
          </a:p>
          <a:p>
            <a:pPr>
              <a:lnSpc>
                <a:spcPct val="100000"/>
              </a:lnSpc>
            </a:pPr>
            <a:r>
              <a:rPr lang="ru-RU">
                <a:solidFill>
                  <a:srgbClr val="ffffff"/>
                </a:solidFill>
                <a:latin typeface="Constantia"/>
              </a:rPr>
              <a:t>пятно, цвет, симметрия.</a:t>
            </a:r>
            <a:endParaRPr/>
          </a:p>
          <a:p>
            <a:pPr>
              <a:lnSpc>
                <a:spcPct val="100000"/>
              </a:lnSpc>
            </a:pPr>
            <a:r>
              <a:rPr b="1" i="1" lang="ru-RU">
                <a:solidFill>
                  <a:srgbClr val="ffff00"/>
                </a:solidFill>
                <a:latin typeface="Constantia"/>
              </a:rPr>
              <a:t>Материалы:</a:t>
            </a:r>
            <a:r>
              <a:rPr lang="ru-RU">
                <a:solidFill>
                  <a:srgbClr val="ffff00"/>
                </a:solidFill>
                <a:latin typeface="Constantia"/>
              </a:rPr>
              <a:t> </a:t>
            </a:r>
            <a:r>
              <a:rPr lang="ru-RU">
                <a:solidFill>
                  <a:srgbClr val="ffffff"/>
                </a:solidFill>
                <a:latin typeface="Constantia"/>
              </a:rPr>
              <a:t>плотная бумага любого цвета, кисти, гуашь или акварель.</a:t>
            </a:r>
            <a:endParaRPr/>
          </a:p>
          <a:p>
            <a:pPr>
              <a:lnSpc>
                <a:spcPct val="100000"/>
              </a:lnSpc>
            </a:pPr>
            <a:r>
              <a:rPr b="1" i="1" lang="ru-RU">
                <a:solidFill>
                  <a:srgbClr val="ffff00"/>
                </a:solidFill>
                <a:latin typeface="Constantia"/>
              </a:rPr>
              <a:t>Способ получения изображения: </a:t>
            </a:r>
            <a:r>
              <a:rPr lang="ru-RU">
                <a:solidFill>
                  <a:srgbClr val="ffffff"/>
                </a:solidFill>
                <a:latin typeface="Constantia"/>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endParaRPr/>
          </a:p>
          <a:p>
            <a:pPr>
              <a:lnSpc>
                <a:spcPct val="100000"/>
              </a:lnSpc>
            </a:pPr>
            <a:endParaRPr/>
          </a:p>
        </p:txBody>
      </p:sp>
      <p:sp>
        <p:nvSpPr>
          <p:cNvPr id="223" name="TextShape 3"/>
          <p:cNvSpPr txBox="1"/>
          <p:nvPr/>
        </p:nvSpPr>
        <p:spPr>
          <a:xfrm>
            <a:off x="0" y="0"/>
            <a:ext cx="-11796840" cy="-11796840"/>
          </a:xfrm>
          <a:prstGeom prst="rect">
            <a:avLst/>
          </a:prstGeom>
        </p:spPr>
        <p:txBody>
          <a:bodyPr bIns="45000" lIns="90000" rIns="90000" tIns="45000"/>
          <a:p>
            <a:pPr>
              <a:lnSpc>
                <a:spcPct val="100000"/>
              </a:lnSpc>
            </a:pPr>
            <a:fld id="{D4400F08-3340-4991-941F-FFD9773EE543}" type="slidenum">
              <a:rPr lang="ru-RU">
                <a:solidFill>
                  <a:srgbClr val="000000"/>
                </a:solidFill>
                <a:latin typeface="Arial"/>
              </a:rPr>
              <a:t>&lt;номер&gt;</a:t>
            </a:fld>
            <a:endParaRPr/>
          </a:p>
        </p:txBody>
      </p:sp>
      <p:pic>
        <p:nvPicPr>
          <p:cNvPr descr="" id="224" name="Рисунок 12"/>
          <p:cNvPicPr/>
          <p:nvPr/>
        </p:nvPicPr>
        <p:blipFill>
          <a:blip r:embed="rId1"/>
          <a:stretch>
            <a:fillRect/>
          </a:stretch>
        </p:blipFill>
        <p:spPr>
          <a:xfrm>
            <a:off x="755640" y="2205000"/>
            <a:ext cx="3714480" cy="2663640"/>
          </a:xfrm>
          <a:prstGeom prst="rect">
            <a:avLst/>
          </a:prstGeom>
        </p:spPr>
      </p:pic>
    </p:spTree>
  </p:cSld>
  <p:transition spd="med">
    <p:checker dir="horz"/>
  </p:transition>
  <p:timing>
    <p:tnLst>
      <p:par>
        <p:cTn dur="indefinite" id="471" nodeType="tmRoot" restart="never">
          <p:childTnLst>
            <p:seq>
              <p:cTn dur="indefinite" id="472" nodeType="mainSeq">
                <p:childTnLst>
                  <p:par>
                    <p:cTn fill="hold" id="473" nodeType="clickEffect">
                      <p:stCondLst>
                        <p:cond delay="0"/>
                      </p:stCondLst>
                      <p:childTnLst>
                        <p:par>
                          <p:cTn fill="hold" id="474" nodeType="withEffect">
                            <p:stCondLst>
                              <p:cond delay="0"/>
                            </p:stCondLst>
                            <p:childTnLst>
                              <p:par>
                                <p:cTn fill="hold" id="475" nodeType="afterEffect" presetClass="entr" presetID="17" presetSubtype="10">
                                  <p:stCondLst>
                                    <p:cond delay="0"/>
                                  </p:stCondLst>
                                  <p:childTnLst>
                                    <p:set>
                                      <p:cBhvr>
                                        <p:cTn dur="1" fill="hold" id="476">
                                          <p:stCondLst>
                                            <p:cond delay="0"/>
                                          </p:stCondLst>
                                        </p:cTn>
                                        <p:tgtEl>
                                          <p:spTgt spid="221"/>
                                        </p:tgtEl>
                                        <p:attrNameLst>
                                          <p:attrName>style.visibility</p:attrName>
                                        </p:attrNameLst>
                                      </p:cBhvr>
                                      <p:to>
                                        <p:strVal val="visible"/>
                                      </p:to>
                                    </p:set>
                                    <p:anim calcmode="lin" valueType="num">
                                      <p:cBhvr additive="repl">
                                        <p:cTn dur="1000" fill="hold" id="477"/>
                                        <p:tgtEl>
                                          <p:spTgt spid="221"/>
                                        </p:tgtEl>
                                        <p:attrNameLst>
                                          <p:attrName/>
                                        </p:attrNameLst>
                                      </p:cBhvr>
                                      <p:tavLst>
                                        <p:tav tm="0">
                                          <p:val/>
                                        </p:tav>
                                        <p:tav tm="100000">
                                          <p:val>
                                            <p:strVal val="#ppt_w"/>
                                          </p:val>
                                        </p:tav>
                                      </p:tavLst>
                                    </p:anim>
                                    <p:anim calcmode="lin" valueType="num">
                                      <p:cBhvr additive="repl">
                                        <p:cTn dur="1000" fill="hold" id="478"/>
                                        <p:tgtEl>
                                          <p:spTgt spid="221"/>
                                        </p:tgtEl>
                                        <p:attrNameLst>
                                          <p:attrName/>
                                        </p:attrNameLst>
                                      </p:cBhvr>
                                      <p:tavLst>
                                        <p:tav tm="0">
                                          <p:val>
                                            <p:strVal val="#ppt_h"/>
                                          </p:val>
                                        </p:tav>
                                        <p:tav tm="100000">
                                          <p:val>
                                            <p:strVal val="#ppt_h"/>
                                          </p:val>
                                        </p:tav>
                                      </p:tavLst>
                                    </p:anim>
                                  </p:childTnLst>
                                </p:cTn>
                              </p:par>
                            </p:childTnLst>
                          </p:cTn>
                        </p:par>
                        <p:par>
                          <p:cTn fill="hold" id="479" nodeType="afterEffect">
                            <p:stCondLst>
                              <p:cond delay="1000"/>
                            </p:stCondLst>
                            <p:childTnLst>
                              <p:par>
                                <p:cTn fill="hold" id="480" nodeType="afterEffect" presetClass="entr" presetID="47">
                                  <p:stCondLst>
                                    <p:cond delay="0"/>
                                  </p:stCondLst>
                                  <p:childTnLst>
                                    <p:set>
                                      <p:cBhvr>
                                        <p:cTn dur="1" fill="hold" id="481">
                                          <p:stCondLst>
                                            <p:cond delay="0"/>
                                          </p:stCondLst>
                                        </p:cTn>
                                        <p:tgtEl>
                                          <p:spTgt spid="222">
                                            <p:txEl>
                                              <p:pRg end="28" st="1"/>
                                            </p:txEl>
                                          </p:spTgt>
                                        </p:tgtEl>
                                        <p:attrNameLst>
                                          <p:attrName>style.visibility</p:attrName>
                                        </p:attrNameLst>
                                      </p:cBhvr>
                                      <p:to>
                                        <p:strVal val="visible"/>
                                      </p:to>
                                    </p:set>
                                    <p:animEffect filter="fade" transition="in">
                                      <p:cBhvr additive="repl">
                                        <p:cTn dur="1000" fill="freeze" id="482"/>
                                        <p:tgtEl>
                                          <p:spTgt spid="222">
                                            <p:txEl>
                                              <p:pRg end="28" st="1"/>
                                            </p:txEl>
                                          </p:spTgt>
                                        </p:tgtEl>
                                      </p:cBhvr>
                                    </p:animEffect>
                                    <p:anim calcmode="lin" valueType="num">
                                      <p:cBhvr additive="repl">
                                        <p:cTn dur="1000" fill="hold" id="483"/>
                                        <p:tgtEl>
                                          <p:spTgt spid="222">
                                            <p:txEl>
                                              <p:pRg end="28" st="1"/>
                                            </p:txEl>
                                          </p:spTgt>
                                        </p:tgtEl>
                                        <p:attrNameLst>
                                          <p:attrName>ppt_x</p:attrName>
                                        </p:attrNameLst>
                                      </p:cBhvr>
                                      <p:tavLst>
                                        <p:tav tm="0">
                                          <p:val>
                                            <p:strVal val="#ppt_x"/>
                                          </p:val>
                                        </p:tav>
                                        <p:tav tm="100000">
                                          <p:val>
                                            <p:strVal val="#ppt_x"/>
                                          </p:val>
                                        </p:tav>
                                      </p:tavLst>
                                    </p:anim>
                                    <p:anim calcmode="lin" valueType="num">
                                      <p:cBhvr additive="repl">
                                        <p:cTn dur="1000" fill="hold" id="484"/>
                                        <p:tgtEl>
                                          <p:spTgt spid="222">
                                            <p:txEl>
                                              <p:pRg end="28" st="1"/>
                                            </p:txEl>
                                          </p:spTgt>
                                        </p:tgtEl>
                                        <p:attrNameLst>
                                          <p:attrName>ppt_y</p:attrName>
                                        </p:attrNameLst>
                                      </p:cBhvr>
                                      <p:tavLst>
                                        <p:tav tm="0">
                                          <p:val>
                                            <p:strVal val="#ppt_y-.1"/>
                                          </p:val>
                                        </p:tav>
                                        <p:tav tm="100000">
                                          <p:val>
                                            <p:strVal val="#ppt_y"/>
                                          </p:val>
                                        </p:tav>
                                      </p:tavLst>
                                    </p:anim>
                                  </p:childTnLst>
                                </p:cTn>
                              </p:par>
                            </p:childTnLst>
                          </p:cTn>
                        </p:par>
                        <p:par>
                          <p:cTn fill="hold" id="485" nodeType="afterEffect">
                            <p:stCondLst>
                              <p:cond delay="2000"/>
                            </p:stCondLst>
                            <p:childTnLst>
                              <p:par>
                                <p:cTn fill="hold" id="486" nodeType="afterEffect" presetClass="entr" presetID="47">
                                  <p:stCondLst>
                                    <p:cond delay="0"/>
                                  </p:stCondLst>
                                  <p:childTnLst>
                                    <p:set>
                                      <p:cBhvr>
                                        <p:cTn dur="1" fill="hold" id="487">
                                          <p:stCondLst>
                                            <p:cond delay="0"/>
                                          </p:stCondLst>
                                        </p:cTn>
                                        <p:tgtEl>
                                          <p:spTgt spid="222">
                                            <p:txEl>
                                              <p:pRg end="52" st="28"/>
                                            </p:txEl>
                                          </p:spTgt>
                                        </p:tgtEl>
                                        <p:attrNameLst>
                                          <p:attrName>style.visibility</p:attrName>
                                        </p:attrNameLst>
                                      </p:cBhvr>
                                      <p:to>
                                        <p:strVal val="visible"/>
                                      </p:to>
                                    </p:set>
                                    <p:animEffect filter="fade" transition="in">
                                      <p:cBhvr additive="repl">
                                        <p:cTn dur="1000" fill="freeze" id="488"/>
                                        <p:tgtEl>
                                          <p:spTgt spid="222">
                                            <p:txEl>
                                              <p:pRg end="52" st="28"/>
                                            </p:txEl>
                                          </p:spTgt>
                                        </p:tgtEl>
                                      </p:cBhvr>
                                    </p:animEffect>
                                    <p:anim calcmode="lin" valueType="num">
                                      <p:cBhvr additive="repl">
                                        <p:cTn dur="1000" fill="hold" id="489"/>
                                        <p:tgtEl>
                                          <p:spTgt spid="222">
                                            <p:txEl>
                                              <p:pRg end="52" st="28"/>
                                            </p:txEl>
                                          </p:spTgt>
                                        </p:tgtEl>
                                        <p:attrNameLst>
                                          <p:attrName>ppt_x</p:attrName>
                                        </p:attrNameLst>
                                      </p:cBhvr>
                                      <p:tavLst>
                                        <p:tav tm="0">
                                          <p:val>
                                            <p:strVal val="#ppt_x"/>
                                          </p:val>
                                        </p:tav>
                                        <p:tav tm="100000">
                                          <p:val>
                                            <p:strVal val="#ppt_x"/>
                                          </p:val>
                                        </p:tav>
                                      </p:tavLst>
                                    </p:anim>
                                    <p:anim calcmode="lin" valueType="num">
                                      <p:cBhvr additive="repl">
                                        <p:cTn dur="1000" fill="hold" id="490"/>
                                        <p:tgtEl>
                                          <p:spTgt spid="222">
                                            <p:txEl>
                                              <p:pRg end="52" st="28"/>
                                            </p:txEl>
                                          </p:spTgt>
                                        </p:tgtEl>
                                        <p:attrNameLst>
                                          <p:attrName>ppt_y</p:attrName>
                                        </p:attrNameLst>
                                      </p:cBhvr>
                                      <p:tavLst>
                                        <p:tav tm="0">
                                          <p:val>
                                            <p:strVal val="#ppt_y-.1"/>
                                          </p:val>
                                        </p:tav>
                                        <p:tav tm="100000">
                                          <p:val>
                                            <p:strVal val="#ppt_y"/>
                                          </p:val>
                                        </p:tav>
                                      </p:tavLst>
                                    </p:anim>
                                  </p:childTnLst>
                                </p:cTn>
                              </p:par>
                            </p:childTnLst>
                          </p:cTn>
                        </p:par>
                        <p:par>
                          <p:cTn fill="hold" id="491" nodeType="afterEffect">
                            <p:stCondLst>
                              <p:cond delay="3000"/>
                            </p:stCondLst>
                            <p:childTnLst>
                              <p:par>
                                <p:cTn fill="hold" id="492" nodeType="afterEffect" presetClass="entr" presetID="47">
                                  <p:stCondLst>
                                    <p:cond delay="0"/>
                                  </p:stCondLst>
                                  <p:childTnLst>
                                    <p:set>
                                      <p:cBhvr>
                                        <p:cTn dur="1" fill="hold" id="493">
                                          <p:stCondLst>
                                            <p:cond delay="0"/>
                                          </p:stCondLst>
                                        </p:cTn>
                                        <p:tgtEl>
                                          <p:spTgt spid="222">
                                            <p:txEl>
                                              <p:pRg end="119" st="52"/>
                                            </p:txEl>
                                          </p:spTgt>
                                        </p:tgtEl>
                                        <p:attrNameLst>
                                          <p:attrName>style.visibility</p:attrName>
                                        </p:attrNameLst>
                                      </p:cBhvr>
                                      <p:to>
                                        <p:strVal val="visible"/>
                                      </p:to>
                                    </p:set>
                                    <p:animEffect filter="fade" transition="in">
                                      <p:cBhvr additive="repl">
                                        <p:cTn dur="1000" fill="freeze" id="494"/>
                                        <p:tgtEl>
                                          <p:spTgt spid="222">
                                            <p:txEl>
                                              <p:pRg end="119" st="52"/>
                                            </p:txEl>
                                          </p:spTgt>
                                        </p:tgtEl>
                                      </p:cBhvr>
                                    </p:animEffect>
                                    <p:anim calcmode="lin" valueType="num">
                                      <p:cBhvr additive="repl">
                                        <p:cTn dur="1000" fill="hold" id="495"/>
                                        <p:tgtEl>
                                          <p:spTgt spid="222">
                                            <p:txEl>
                                              <p:pRg end="119" st="52"/>
                                            </p:txEl>
                                          </p:spTgt>
                                        </p:tgtEl>
                                        <p:attrNameLst>
                                          <p:attrName>ppt_x</p:attrName>
                                        </p:attrNameLst>
                                      </p:cBhvr>
                                      <p:tavLst>
                                        <p:tav tm="0">
                                          <p:val>
                                            <p:strVal val="#ppt_x"/>
                                          </p:val>
                                        </p:tav>
                                        <p:tav tm="100000">
                                          <p:val>
                                            <p:strVal val="#ppt_x"/>
                                          </p:val>
                                        </p:tav>
                                      </p:tavLst>
                                    </p:anim>
                                    <p:anim calcmode="lin" valueType="num">
                                      <p:cBhvr additive="repl">
                                        <p:cTn dur="1000" fill="hold" id="496"/>
                                        <p:tgtEl>
                                          <p:spTgt spid="222">
                                            <p:txEl>
                                              <p:pRg end="119" st="52"/>
                                            </p:txEl>
                                          </p:spTgt>
                                        </p:tgtEl>
                                        <p:attrNameLst>
                                          <p:attrName>ppt_y</p:attrName>
                                        </p:attrNameLst>
                                      </p:cBhvr>
                                      <p:tavLst>
                                        <p:tav tm="0">
                                          <p:val>
                                            <p:strVal val="#ppt_y-.1"/>
                                          </p:val>
                                        </p:tav>
                                        <p:tav tm="100000">
                                          <p:val>
                                            <p:strVal val="#ppt_y"/>
                                          </p:val>
                                        </p:tav>
                                      </p:tavLst>
                                    </p:anim>
                                  </p:childTnLst>
                                </p:cTn>
                              </p:par>
                            </p:childTnLst>
                          </p:cTn>
                        </p:par>
                        <p:par>
                          <p:cTn fill="hold" id="497" nodeType="afterEffect">
                            <p:stCondLst>
                              <p:cond delay="4000"/>
                            </p:stCondLst>
                            <p:childTnLst>
                              <p:par>
                                <p:cTn fill="hold" id="498" nodeType="afterEffect" presetClass="entr" presetID="47">
                                  <p:stCondLst>
                                    <p:cond delay="0"/>
                                  </p:stCondLst>
                                  <p:childTnLst>
                                    <p:set>
                                      <p:cBhvr>
                                        <p:cTn dur="1" fill="hold" id="499">
                                          <p:stCondLst>
                                            <p:cond delay="0"/>
                                          </p:stCondLst>
                                        </p:cTn>
                                        <p:tgtEl>
                                          <p:spTgt spid="222">
                                            <p:txEl>
                                              <p:pRg end="498" st="119"/>
                                            </p:txEl>
                                          </p:spTgt>
                                        </p:tgtEl>
                                        <p:attrNameLst>
                                          <p:attrName>style.visibility</p:attrName>
                                        </p:attrNameLst>
                                      </p:cBhvr>
                                      <p:to>
                                        <p:strVal val="visible"/>
                                      </p:to>
                                    </p:set>
                                    <p:animEffect filter="fade" transition="in">
                                      <p:cBhvr additive="repl">
                                        <p:cTn dur="1000" fill="freeze" id="500"/>
                                        <p:tgtEl>
                                          <p:spTgt spid="222">
                                            <p:txEl>
                                              <p:pRg end="498" st="119"/>
                                            </p:txEl>
                                          </p:spTgt>
                                        </p:tgtEl>
                                      </p:cBhvr>
                                    </p:animEffect>
                                    <p:anim calcmode="lin" valueType="num">
                                      <p:cBhvr additive="repl">
                                        <p:cTn dur="1000" fill="hold" id="501"/>
                                        <p:tgtEl>
                                          <p:spTgt spid="222">
                                            <p:txEl>
                                              <p:pRg end="498" st="119"/>
                                            </p:txEl>
                                          </p:spTgt>
                                        </p:tgtEl>
                                        <p:attrNameLst>
                                          <p:attrName>ppt_x</p:attrName>
                                        </p:attrNameLst>
                                      </p:cBhvr>
                                      <p:tavLst>
                                        <p:tav tm="0">
                                          <p:val>
                                            <p:strVal val="#ppt_x"/>
                                          </p:val>
                                        </p:tav>
                                        <p:tav tm="100000">
                                          <p:val>
                                            <p:strVal val="#ppt_x"/>
                                          </p:val>
                                        </p:tav>
                                      </p:tavLst>
                                    </p:anim>
                                    <p:anim calcmode="lin" valueType="num">
                                      <p:cBhvr additive="repl">
                                        <p:cTn dur="1000" fill="hold" id="502"/>
                                        <p:tgtEl>
                                          <p:spTgt spid="222">
                                            <p:txEl>
                                              <p:pRg end="498" st="119"/>
                                            </p:txEl>
                                          </p:spTgt>
                                        </p:tgtEl>
                                        <p:attrNameLst>
                                          <p:attrName>ppt_y</p:attrName>
                                        </p:attrNameLst>
                                      </p:cBhvr>
                                      <p:tavLst>
                                        <p:tav tm="0">
                                          <p:val>
                                            <p:strVal val="#ppt_y-.1"/>
                                          </p:val>
                                        </p:tav>
                                        <p:tav tm="100000">
                                          <p:val>
                                            <p:strVal val="#ppt_y"/>
                                          </p:val>
                                        </p:tav>
                                      </p:tavLst>
                                    </p:anim>
                                  </p:childTnLst>
                                </p:cTn>
                              </p:par>
                            </p:childTnLst>
                          </p:cTn>
                        </p:par>
                        <p:par>
                          <p:cTn fill="hold" id="503" nodeType="afterEffect">
                            <p:stCondLst>
                              <p:cond delay="5000"/>
                            </p:stCondLst>
                            <p:childTnLst>
                              <p:par>
                                <p:cTn fill="hold" id="504" nodeType="afterEffect" presetClass="entr" presetID="6" presetSubtype="16">
                                  <p:stCondLst>
                                    <p:cond delay="0"/>
                                  </p:stCondLst>
                                  <p:childTnLst>
                                    <p:set>
                                      <p:cBhvr>
                                        <p:cTn dur="1" fill="hold" id="505">
                                          <p:stCondLst>
                                            <p:cond delay="0"/>
                                          </p:stCondLst>
                                        </p:cTn>
                                        <p:tgtEl>
                                          <p:spTgt spid="224"/>
                                        </p:tgtEl>
                                        <p:attrNameLst>
                                          <p:attrName>style.visibility</p:attrName>
                                        </p:attrNameLst>
                                      </p:cBhvr>
                                      <p:to>
                                        <p:strVal val="visible"/>
                                      </p:to>
                                    </p:set>
                                    <p:animEffect filter="circle(in)" transition="out">
                                      <p:cBhvr additive="repl">
                                        <p:cTn dur="1000" fill="freeze" id="506"/>
                                        <p:tgtEl>
                                          <p:spTgt spid="2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TextShape 1"/>
          <p:cNvSpPr txBox="1"/>
          <p:nvPr/>
        </p:nvSpPr>
        <p:spPr>
          <a:xfrm>
            <a:off x="0" y="0"/>
            <a:ext cx="-11796840" cy="-11796840"/>
          </a:xfrm>
          <a:prstGeom prst="rect">
            <a:avLst/>
          </a:prstGeom>
        </p:spPr>
        <p:txBody>
          <a:bodyPr bIns="45000" lIns="90000" rIns="90000" tIns="45000"/>
          <a:p>
            <a:pPr>
              <a:lnSpc>
                <a:spcPct val="100000"/>
              </a:lnSpc>
            </a:pPr>
            <a:fld id="{E14CBBE8-49CB-476D-9775-6CCC953B0209}" type="slidenum">
              <a:rPr lang="ru-RU">
                <a:solidFill>
                  <a:srgbClr val="000000"/>
                </a:solidFill>
                <a:latin typeface="Arial"/>
              </a:rPr>
              <a:t>&lt;номер&gt;</a:t>
            </a:fld>
            <a:endParaRPr/>
          </a:p>
        </p:txBody>
      </p:sp>
      <p:pic>
        <p:nvPicPr>
          <p:cNvPr descr="" id="226" name="Picture 2"/>
          <p:cNvPicPr/>
          <p:nvPr/>
        </p:nvPicPr>
        <p:blipFill>
          <a:blip r:embed="rId1"/>
          <a:stretch>
            <a:fillRect/>
          </a:stretch>
        </p:blipFill>
        <p:spPr>
          <a:xfrm>
            <a:off x="434880" y="578880"/>
            <a:ext cx="8208720" cy="6162840"/>
          </a:xfrm>
          <a:prstGeom prst="rect">
            <a:avLst/>
          </a:prstGeom>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457200" y="704160"/>
            <a:ext cx="8229240" cy="1142640"/>
          </a:xfrm>
          <a:prstGeom prst="rect">
            <a:avLst/>
          </a:prstGeom>
        </p:spPr>
        <p:txBody>
          <a:bodyPr anchor="b" bIns="0" lIns="0" rIns="0" tIns="45000"/>
          <a:p>
            <a:pPr algn="ctr">
              <a:lnSpc>
                <a:spcPct val="100000"/>
              </a:lnSpc>
            </a:pPr>
            <a:r>
              <a:rPr lang="ru-RU" sz="5000">
                <a:solidFill>
                  <a:srgbClr val="cc3399"/>
                </a:solidFill>
                <a:latin typeface="Calibri"/>
              </a:rPr>
              <a:t> </a:t>
            </a:r>
            <a:r>
              <a:rPr lang="ru-RU" sz="3600">
                <a:solidFill>
                  <a:srgbClr val="cc3399"/>
                </a:solidFill>
                <a:latin typeface="Calibri"/>
              </a:rPr>
              <a:t>Рисование чаем</a:t>
            </a:r>
            <a:r>
              <a:rPr lang="ru-RU" sz="3600">
                <a:solidFill>
                  <a:srgbClr val="cc3399"/>
                </a:solidFill>
                <a:latin typeface="Calibri"/>
              </a:rPr>
              <a:t>
</a:t>
            </a:r>
            <a:endParaRPr/>
          </a:p>
        </p:txBody>
      </p:sp>
      <p:sp>
        <p:nvSpPr>
          <p:cNvPr id="228" name="TextShape 2"/>
          <p:cNvSpPr txBox="1"/>
          <p:nvPr/>
        </p:nvSpPr>
        <p:spPr>
          <a:xfrm>
            <a:off x="457200" y="1935360"/>
            <a:ext cx="8229240" cy="4388760"/>
          </a:xfrm>
          <a:prstGeom prst="rect">
            <a:avLst/>
          </a:prstGeom>
        </p:spPr>
        <p:txBody>
          <a:bodyPr bIns="45000" lIns="90000" rIns="90000" tIns="45000"/>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с </a:t>
            </a:r>
            <a:r>
              <a:rPr lang="ru-RU" sz="2000">
                <a:solidFill>
                  <a:srgbClr val="cc3399"/>
                </a:solidFill>
                <a:latin typeface="Constantia"/>
              </a:rPr>
              <a:t>помощь материалы</a:t>
            </a:r>
            <a:r>
              <a:rPr lang="ru-RU" sz="2000">
                <a:solidFill>
                  <a:srgbClr val="000000"/>
                </a:solidFill>
                <a:latin typeface="Constantia"/>
              </a:rPr>
              <a:t>: бумага,чайные </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пакетики,акварель,кисти</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пакетиков </a:t>
            </a:r>
            <a:r>
              <a:rPr lang="ru-RU" sz="2000">
                <a:solidFill>
                  <a:srgbClr val="cc3399"/>
                </a:solidFill>
                <a:latin typeface="Constantia"/>
              </a:rPr>
              <a:t>Способ изображения:</a:t>
            </a:r>
            <a:endParaRPr/>
          </a:p>
          <a:p>
            <a:pPr>
              <a:lnSpc>
                <a:spcPct val="100000"/>
              </a:lnSpc>
              <a:buSzPct val="95000"/>
              <a:buFont charset="2" typeface="Wingdings 2"/>
              <a:buChar char=""/>
            </a:pPr>
            <a:r>
              <a:rPr lang="ru-RU" sz="2000">
                <a:solidFill>
                  <a:srgbClr val="cc3399"/>
                </a:solidFill>
                <a:latin typeface="Constantia"/>
              </a:rPr>
              <a:t>                                                                             </a:t>
            </a:r>
            <a:r>
              <a:rPr lang="ru-RU" sz="2000">
                <a:solidFill>
                  <a:srgbClr val="000000"/>
                </a:solidFill>
                <a:latin typeface="Constantia"/>
              </a:rPr>
              <a:t>чайный пакетик опускают</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в теплую воду, затем при</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жимают к листу бумаги,</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наносят различные по </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форме и направлению</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пятна.Образовавшиеся </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пятна дорисовывают аква</a:t>
            </a:r>
            <a:endParaRPr/>
          </a:p>
          <a:p>
            <a:pPr>
              <a:lnSpc>
                <a:spcPct val="100000"/>
              </a:lnSpc>
              <a:buSzPct val="95000"/>
              <a:buFont charset="2" typeface="Wingdings 2"/>
              <a:buChar char=""/>
            </a:pPr>
            <a:r>
              <a:rPr lang="ru-RU" sz="2000">
                <a:solidFill>
                  <a:srgbClr val="000000"/>
                </a:solidFill>
                <a:latin typeface="Constantia"/>
              </a:rPr>
              <a:t>                                                                              </a:t>
            </a:r>
            <a:r>
              <a:rPr lang="ru-RU" sz="2000">
                <a:solidFill>
                  <a:srgbClr val="000000"/>
                </a:solidFill>
                <a:latin typeface="Constantia"/>
              </a:rPr>
              <a:t>релью. </a:t>
            </a:r>
            <a:endParaRPr/>
          </a:p>
          <a:p>
            <a:pPr>
              <a:lnSpc>
                <a:spcPct val="100000"/>
              </a:lnSpc>
              <a:buSzPct val="95000"/>
              <a:buFont charset="2" typeface="Wingdings 2"/>
              <a:buChar char=""/>
            </a:pPr>
            <a:r>
              <a:rPr lang="ru-RU" sz="2000">
                <a:solidFill>
                  <a:srgbClr val="cc3399"/>
                </a:solidFill>
                <a:latin typeface="Constantia"/>
              </a:rPr>
              <a:t>                                                          </a:t>
            </a:r>
            <a:r>
              <a:rPr lang="ru-RU" sz="2600">
                <a:solidFill>
                  <a:srgbClr val="cc3399"/>
                </a:solidFill>
                <a:latin typeface="Constantia"/>
              </a:rPr>
              <a:t>  </a:t>
            </a:r>
            <a:r>
              <a:rPr lang="ru-RU" sz="2000">
                <a:solidFill>
                  <a:srgbClr val="cc3399"/>
                </a:solidFill>
                <a:latin typeface="Constantia"/>
              </a:rPr>
              <a:t>       </a:t>
            </a:r>
            <a:r>
              <a:rPr lang="ru-RU" sz="2600">
                <a:solidFill>
                  <a:srgbClr val="cc3399"/>
                </a:solidFill>
                <a:latin typeface="Constantia"/>
              </a:rPr>
              <a:t>                    </a:t>
            </a:r>
            <a:endParaRPr/>
          </a:p>
        </p:txBody>
      </p:sp>
      <p:sp>
        <p:nvSpPr>
          <p:cNvPr id="229" name="TextShape 3"/>
          <p:cNvSpPr txBox="1"/>
          <p:nvPr/>
        </p:nvSpPr>
        <p:spPr>
          <a:xfrm>
            <a:off x="0" y="0"/>
            <a:ext cx="-11796840" cy="-11796840"/>
          </a:xfrm>
          <a:prstGeom prst="rect">
            <a:avLst/>
          </a:prstGeom>
        </p:spPr>
        <p:txBody>
          <a:bodyPr bIns="45000" lIns="90000" rIns="90000" tIns="45000"/>
          <a:p>
            <a:pPr>
              <a:lnSpc>
                <a:spcPct val="100000"/>
              </a:lnSpc>
            </a:pPr>
            <a:fld id="{B0AEFE25-6591-412C-B3C6-BA11F40734F2}" type="slidenum">
              <a:rPr lang="ru-RU">
                <a:solidFill>
                  <a:srgbClr val="035c75"/>
                </a:solidFill>
                <a:latin typeface="Arial"/>
              </a:rPr>
              <a:t>&lt;номер&gt;</a:t>
            </a:fld>
            <a:endParaRPr/>
          </a:p>
        </p:txBody>
      </p:sp>
      <p:pic>
        <p:nvPicPr>
          <p:cNvPr descr="" id="230" name="Picture 2"/>
          <p:cNvPicPr/>
          <p:nvPr/>
        </p:nvPicPr>
        <p:blipFill>
          <a:blip r:embed="rId1"/>
          <a:stretch>
            <a:fillRect/>
          </a:stretch>
        </p:blipFill>
        <p:spPr>
          <a:xfrm>
            <a:off x="595080" y="2061000"/>
            <a:ext cx="4952520" cy="3965040"/>
          </a:xfrm>
          <a:prstGeom prst="rect">
            <a:avLst/>
          </a:prstGeom>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TextShape 1"/>
          <p:cNvSpPr txBox="1"/>
          <p:nvPr/>
        </p:nvSpPr>
        <p:spPr>
          <a:xfrm>
            <a:off x="0" y="0"/>
            <a:ext cx="-11796840" cy="-11796840"/>
          </a:xfrm>
          <a:prstGeom prst="rect">
            <a:avLst/>
          </a:prstGeom>
        </p:spPr>
        <p:txBody>
          <a:bodyPr bIns="45000" lIns="90000" rIns="90000" tIns="45000"/>
          <a:p>
            <a:pPr>
              <a:lnSpc>
                <a:spcPct val="100000"/>
              </a:lnSpc>
            </a:pPr>
            <a:fld id="{CBAF1F8C-07EB-46EF-BA24-9DF79BF61F9B}" type="slidenum">
              <a:rPr lang="ru-RU">
                <a:solidFill>
                  <a:srgbClr val="000000"/>
                </a:solidFill>
                <a:latin typeface="Arial"/>
              </a:rPr>
              <a:t>&lt;номер&gt;</a:t>
            </a:fld>
            <a:endParaRPr/>
          </a:p>
        </p:txBody>
      </p:sp>
      <p:sp>
        <p:nvSpPr>
          <p:cNvPr id="232" name="CustomShape 2"/>
          <p:cNvSpPr/>
          <p:nvPr/>
        </p:nvSpPr>
        <p:spPr>
          <a:xfrm>
            <a:off x="4140000" y="1168560"/>
            <a:ext cx="4571640" cy="4479480"/>
          </a:xfrm>
          <a:prstGeom prst="rect">
            <a:avLst/>
          </a:prstGeom>
        </p:spPr>
        <p:txBody>
          <a:bodyPr bIns="45000" lIns="90000" rIns="90000" tIns="45000"/>
          <a:p>
            <a:pPr>
              <a:lnSpc>
                <a:spcPct val="100000"/>
              </a:lnSpc>
            </a:pPr>
            <a:r>
              <a:rPr lang="ru-RU">
                <a:solidFill>
                  <a:srgbClr val="000000"/>
                </a:solidFill>
                <a:latin typeface="Arial"/>
              </a:rPr>
              <a:t>Шерстяные картины отличаются особой акварельной нежностью красок и теплотой фактурой, хочется назвать ее ласково «Шерстяная акварель». Знакомство с новой уникальной техникой «Живопись шерстью», дарит ребенку чувство тепла и гармонии. Поскольку мы творим не кистью, а руками. Дети получают возможность через тактильные ощущения улучшить мелкую моторику рук, что благоприятно сказывается на его развитии. Так же рисование шерстью — это прекрасная цветотерапия, ведь в процессе используются преимущественно яркие цвета, которые так любят дети</a:t>
            </a:r>
            <a:endParaRPr/>
          </a:p>
        </p:txBody>
      </p:sp>
      <p:pic>
        <p:nvPicPr>
          <p:cNvPr descr="" id="233" name="Picture 3"/>
          <p:cNvPicPr/>
          <p:nvPr/>
        </p:nvPicPr>
        <p:blipFill>
          <a:blip r:embed="rId1"/>
          <a:stretch>
            <a:fillRect/>
          </a:stretch>
        </p:blipFill>
        <p:spPr>
          <a:xfrm>
            <a:off x="323640" y="1168560"/>
            <a:ext cx="3597840" cy="4348440"/>
          </a:xfrm>
          <a:prstGeom prst="rect">
            <a:avLst/>
          </a:prstGeom>
        </p:spPr>
      </p:pic>
      <p:sp>
        <p:nvSpPr>
          <p:cNvPr id="234" name="CustomShape 3"/>
          <p:cNvSpPr/>
          <p:nvPr/>
        </p:nvSpPr>
        <p:spPr>
          <a:xfrm>
            <a:off x="3946320" y="116640"/>
            <a:ext cx="4958640" cy="640440"/>
          </a:xfrm>
          <a:prstGeom prst="rect">
            <a:avLst/>
          </a:prstGeom>
        </p:spPr>
        <p:txBody>
          <a:bodyPr wrap="none"/>
          <a:p>
            <a:pPr algn="ctr">
              <a:lnSpc>
                <a:spcPct val="100000"/>
              </a:lnSpc>
            </a:pPr>
            <a:r>
              <a:rPr b="1" lang="ru-RU" sz="3600">
                <a:solidFill>
                  <a:srgbClr val="fdfbfc"/>
                </a:solidFill>
                <a:latin typeface="Arial"/>
              </a:rPr>
              <a:t>Рисование  шерстью</a:t>
            </a:r>
            <a:endParaRPr/>
          </a:p>
        </p:txBody>
      </p:sp>
    </p:spTree>
  </p:cSld>
  <p:transition spd="slow">
    <p:push dir="d"/>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0" y="0"/>
            <a:ext cx="-11796840" cy="-11796840"/>
          </a:xfrm>
          <a:prstGeom prst="rect">
            <a:avLst/>
          </a:prstGeom>
        </p:spPr>
        <p:txBody>
          <a:bodyPr bIns="45000" lIns="90000" rIns="90000" tIns="45000"/>
          <a:p>
            <a:pPr>
              <a:lnSpc>
                <a:spcPct val="100000"/>
              </a:lnSpc>
            </a:pPr>
            <a:fld id="{7D38D890-E089-4009-BB78-3D72B22877DA}" type="slidenum">
              <a:rPr lang="ru-RU">
                <a:solidFill>
                  <a:srgbClr val="000000"/>
                </a:solidFill>
                <a:latin typeface="Arial"/>
              </a:rPr>
              <a:t>&lt;номер&gt;</a:t>
            </a:fld>
            <a:endParaRPr/>
          </a:p>
        </p:txBody>
      </p:sp>
      <p:pic>
        <p:nvPicPr>
          <p:cNvPr descr="" id="236" name="Рисунок 3"/>
          <p:cNvPicPr/>
          <p:nvPr/>
        </p:nvPicPr>
        <p:blipFill>
          <a:blip r:embed="rId1"/>
          <a:stretch>
            <a:fillRect/>
          </a:stretch>
        </p:blipFill>
        <p:spPr>
          <a:xfrm>
            <a:off x="539640" y="548640"/>
            <a:ext cx="4464000" cy="3456000"/>
          </a:xfrm>
          <a:prstGeom prst="rect">
            <a:avLst/>
          </a:prstGeom>
          <a:ln w="76320">
            <a:solidFill>
              <a:srgbClr val="2de5c6"/>
            </a:solidFill>
            <a:miter/>
          </a:ln>
        </p:spPr>
      </p:pic>
      <p:pic>
        <p:nvPicPr>
          <p:cNvPr descr="" id="237" name="Рисунок 5"/>
          <p:cNvPicPr/>
          <p:nvPr/>
        </p:nvPicPr>
        <p:blipFill>
          <a:blip r:embed="rId2"/>
          <a:stretch>
            <a:fillRect/>
          </a:stretch>
        </p:blipFill>
        <p:spPr>
          <a:xfrm>
            <a:off x="4500000" y="2565000"/>
            <a:ext cx="4320000" cy="3440880"/>
          </a:xfrm>
          <a:prstGeom prst="rect">
            <a:avLst/>
          </a:prstGeom>
          <a:ln w="76320">
            <a:solidFill>
              <a:srgbClr val="2de5c6"/>
            </a:solidFill>
            <a:miter/>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TextShape 1"/>
          <p:cNvSpPr txBox="1"/>
          <p:nvPr/>
        </p:nvSpPr>
        <p:spPr>
          <a:xfrm>
            <a:off x="0" y="0"/>
            <a:ext cx="-11796840" cy="-11796840"/>
          </a:xfrm>
          <a:prstGeom prst="rect">
            <a:avLst/>
          </a:prstGeom>
        </p:spPr>
        <p:txBody>
          <a:bodyPr bIns="45000" lIns="90000" rIns="90000" tIns="45000"/>
          <a:p>
            <a:pPr>
              <a:lnSpc>
                <a:spcPct val="100000"/>
              </a:lnSpc>
            </a:pPr>
            <a:fld id="{8D716DA1-D81B-4897-9359-C89CAB4B8372}" type="slidenum">
              <a:rPr lang="ru-RU">
                <a:solidFill>
                  <a:srgbClr val="000000"/>
                </a:solidFill>
                <a:latin typeface="Arial"/>
              </a:rPr>
              <a:t>&lt;номер&gt;</a:t>
            </a:fld>
            <a:endParaRPr/>
          </a:p>
        </p:txBody>
      </p:sp>
      <p:pic>
        <p:nvPicPr>
          <p:cNvPr descr="" id="239" name="Picture 8"/>
          <p:cNvPicPr/>
          <p:nvPr/>
        </p:nvPicPr>
        <p:blipFill>
          <a:blip r:embed="rId1"/>
          <a:stretch>
            <a:fillRect/>
          </a:stretch>
        </p:blipFill>
        <p:spPr>
          <a:xfrm>
            <a:off x="3152880" y="1710720"/>
            <a:ext cx="4288320" cy="4288320"/>
          </a:xfrm>
          <a:prstGeom prst="rect">
            <a:avLst/>
          </a:prstGeom>
        </p:spPr>
      </p:pic>
      <p:pic>
        <p:nvPicPr>
          <p:cNvPr descr="" id="240" name="Picture 9"/>
          <p:cNvPicPr/>
          <p:nvPr/>
        </p:nvPicPr>
        <p:blipFill>
          <a:blip r:embed="rId2"/>
          <a:stretch>
            <a:fillRect/>
          </a:stretch>
        </p:blipFill>
        <p:spPr>
          <a:xfrm>
            <a:off x="3057480" y="2599560"/>
            <a:ext cx="4431240" cy="2954160"/>
          </a:xfrm>
          <a:prstGeom prst="rect">
            <a:avLst/>
          </a:prstGeom>
        </p:spPr>
      </p:pic>
      <p:pic>
        <p:nvPicPr>
          <p:cNvPr descr="" id="241" name="Picture 10"/>
          <p:cNvPicPr/>
          <p:nvPr/>
        </p:nvPicPr>
        <p:blipFill>
          <a:blip r:embed="rId3"/>
          <a:stretch>
            <a:fillRect/>
          </a:stretch>
        </p:blipFill>
        <p:spPr>
          <a:xfrm>
            <a:off x="2824200" y="2177280"/>
            <a:ext cx="4781520" cy="3587760"/>
          </a:xfrm>
          <a:prstGeom prst="rect">
            <a:avLst/>
          </a:prstGeom>
        </p:spPr>
      </p:pic>
      <p:pic>
        <p:nvPicPr>
          <p:cNvPr descr="" id="242" name="Picture 11"/>
          <p:cNvPicPr/>
          <p:nvPr/>
        </p:nvPicPr>
        <p:blipFill>
          <a:blip r:embed="rId4"/>
          <a:stretch>
            <a:fillRect/>
          </a:stretch>
        </p:blipFill>
        <p:spPr>
          <a:xfrm>
            <a:off x="4295880" y="2282040"/>
            <a:ext cx="2572920" cy="3430440"/>
          </a:xfrm>
          <a:prstGeom prst="rect">
            <a:avLst/>
          </a:prstGeom>
        </p:spPr>
      </p:pic>
      <p:pic>
        <p:nvPicPr>
          <p:cNvPr descr="" id="243" name="Picture 12"/>
          <p:cNvPicPr/>
          <p:nvPr/>
        </p:nvPicPr>
        <p:blipFill>
          <a:blip r:embed="rId5"/>
          <a:stretch>
            <a:fillRect/>
          </a:stretch>
        </p:blipFill>
        <p:spPr>
          <a:xfrm>
            <a:off x="3152880" y="2420280"/>
            <a:ext cx="4288320" cy="3223440"/>
          </a:xfrm>
          <a:prstGeom prst="rect">
            <a:avLst/>
          </a:prstGeom>
        </p:spPr>
      </p:pic>
      <p:pic>
        <p:nvPicPr>
          <p:cNvPr descr="" id="244" name="Picture 13"/>
          <p:cNvPicPr/>
          <p:nvPr/>
        </p:nvPicPr>
        <p:blipFill>
          <a:blip r:embed="rId6"/>
          <a:stretch>
            <a:fillRect/>
          </a:stretch>
        </p:blipFill>
        <p:spPr>
          <a:xfrm>
            <a:off x="-108360" y="0"/>
            <a:ext cx="9291960" cy="686160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0bd0d9"/>
        </a:solidFill>
      </p:bgPr>
    </p:bg>
    <p:spTree>
      <p:nvGrpSpPr>
        <p:cNvPr id="1" name=""/>
        <p:cNvGrpSpPr/>
        <p:nvPr/>
      </p:nvGrpSpPr>
      <p:grpSpPr>
        <a:xfrm>
          <a:off x="0" y="0"/>
          <a:ext cx="0" cy="0"/>
          <a:chOff x="0" y="0"/>
          <a:chExt cx="0" cy="0"/>
        </a:xfrm>
      </p:grpSpPr>
      <p:sp>
        <p:nvSpPr>
          <p:cNvPr id="174" name="TextShape 1"/>
          <p:cNvSpPr txBox="1"/>
          <p:nvPr/>
        </p:nvSpPr>
        <p:spPr>
          <a:xfrm>
            <a:off x="684360" y="1341360"/>
            <a:ext cx="8032320" cy="3300120"/>
          </a:xfrm>
          <a:prstGeom prst="rect">
            <a:avLst/>
          </a:prstGeom>
        </p:spPr>
        <p:txBody>
          <a:bodyPr bIns="45000" lIns="90000" rIns="90000" tIns="45000"/>
          <a:p>
            <a:pPr algn="ctr">
              <a:lnSpc>
                <a:spcPct val="100000"/>
              </a:lnSpc>
            </a:pPr>
            <a:r>
              <a:rPr b="1" i="1" lang="ru-RU" sz="2800">
                <a:solidFill>
                  <a:srgbClr val="cc3399"/>
                </a:solidFill>
                <a:latin typeface="Constantia"/>
              </a:rPr>
              <a:t>Нетрадиционные изобразительные техники </a:t>
            </a:r>
            <a:r>
              <a:rPr b="1" lang="ru-RU" sz="2800">
                <a:solidFill>
                  <a:srgbClr val="892ea2"/>
                </a:solidFill>
                <a:latin typeface="Constantia"/>
              </a:rPr>
              <a:t>-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a:t>
            </a:r>
            <a:endParaRPr/>
          </a:p>
          <a:p>
            <a:pPr algn="ctr">
              <a:lnSpc>
                <a:spcPct val="100000"/>
              </a:lnSpc>
            </a:pPr>
            <a:r>
              <a:rPr b="1" lang="ru-RU" sz="2800">
                <a:solidFill>
                  <a:srgbClr val="892ea2"/>
                </a:solidFill>
                <a:latin typeface="Constantia"/>
              </a:rPr>
              <a:t>чтобы у детей не создавалось шаблона</a:t>
            </a:r>
            <a:r>
              <a:rPr b="1" lang="ru-RU">
                <a:solidFill>
                  <a:srgbClr val="892ea2"/>
                </a:solidFill>
                <a:latin typeface="Constantia"/>
              </a:rPr>
              <a:t>.</a:t>
            </a:r>
            <a:endParaRPr/>
          </a:p>
        </p:txBody>
      </p:sp>
      <p:sp>
        <p:nvSpPr>
          <p:cNvPr id="175" name="TextShape 2"/>
          <p:cNvSpPr txBox="1"/>
          <p:nvPr/>
        </p:nvSpPr>
        <p:spPr>
          <a:xfrm>
            <a:off x="0" y="0"/>
            <a:ext cx="-11796840" cy="-11796840"/>
          </a:xfrm>
          <a:prstGeom prst="rect">
            <a:avLst/>
          </a:prstGeom>
        </p:spPr>
        <p:txBody>
          <a:bodyPr bIns="45000" lIns="90000" rIns="90000" tIns="45000"/>
          <a:p>
            <a:pPr>
              <a:lnSpc>
                <a:spcPct val="100000"/>
              </a:lnSpc>
            </a:pPr>
            <a:fld id="{1858D594-1483-4454-BDA7-D578635FF24C}" type="slidenum">
              <a:rPr lang="ru-RU">
                <a:solidFill>
                  <a:srgbClr val="000000"/>
                </a:solidFill>
                <a:latin typeface="Arial"/>
              </a:rPr>
              <a:t>&lt;номер&gt;</a:t>
            </a:fld>
            <a:endParaRPr/>
          </a:p>
        </p:txBody>
      </p:sp>
    </p:spTree>
  </p:cSld>
  <p:transition spd="slow">
    <p:wipe dir="r"/>
  </p:transition>
  <p:timing>
    <p:tnLst>
      <p:par>
        <p:cTn dur="indefinite" id="34" nodeType="tmRoot" restart="never">
          <p:childTnLst>
            <p:seq>
              <p:cTn dur="indefinite" id="35" nodeType="mainSeq">
                <p:childTnLst>
                  <p:par>
                    <p:cTn fill="hold" id="36" nodeType="clickEffect">
                      <p:stCondLst>
                        <p:cond delay="0"/>
                      </p:stCondLst>
                      <p:childTnLst>
                        <p:par>
                          <p:cTn fill="hold" id="37" nodeType="withEffect">
                            <p:stCondLst>
                              <p:cond delay="0"/>
                            </p:stCondLst>
                            <p:childTnLst>
                              <p:par>
                                <p:cTn fill="hold" id="38" nodeType="afterEffect" presetClass="entr" presetID="42">
                                  <p:stCondLst>
                                    <p:cond delay="0"/>
                                  </p:stCondLst>
                                  <p:childTnLst>
                                    <p:set>
                                      <p:cBhvr>
                                        <p:cTn dur="1" fill="hold" id="39">
                                          <p:stCondLst>
                                            <p:cond delay="0"/>
                                          </p:stCondLst>
                                        </p:cTn>
                                        <p:tgtEl>
                                          <p:spTgt spid="174">
                                            <p:txEl>
                                              <p:pRg end="266" st="0"/>
                                            </p:txEl>
                                          </p:spTgt>
                                        </p:tgtEl>
                                        <p:attrNameLst>
                                          <p:attrName>style.visibility</p:attrName>
                                        </p:attrNameLst>
                                      </p:cBhvr>
                                      <p:to>
                                        <p:strVal val="visible"/>
                                      </p:to>
                                    </p:set>
                                    <p:animEffect filter="fade" transition="in">
                                      <p:cBhvr additive="repl">
                                        <p:cTn dur="1000" fill="freeze" id="40"/>
                                        <p:tgtEl>
                                          <p:spTgt spid="174">
                                            <p:txEl>
                                              <p:pRg end="266" st="0"/>
                                            </p:txEl>
                                          </p:spTgt>
                                        </p:tgtEl>
                                      </p:cBhvr>
                                    </p:animEffect>
                                    <p:anim calcmode="lin" valueType="num">
                                      <p:cBhvr additive="repl">
                                        <p:cTn dur="1000" fill="hold" id="41"/>
                                        <p:tgtEl>
                                          <p:spTgt spid="174">
                                            <p:txEl>
                                              <p:pRg end="266" st="0"/>
                                            </p:txEl>
                                          </p:spTgt>
                                        </p:tgtEl>
                                        <p:attrNameLst>
                                          <p:attrName>ppt_x</p:attrName>
                                        </p:attrNameLst>
                                      </p:cBhvr>
                                      <p:tavLst>
                                        <p:tav tm="0">
                                          <p:val>
                                            <p:strVal val="#ppt_x"/>
                                          </p:val>
                                        </p:tav>
                                        <p:tav tm="100000">
                                          <p:val>
                                            <p:strVal val="#ppt_x"/>
                                          </p:val>
                                        </p:tav>
                                      </p:tavLst>
                                    </p:anim>
                                    <p:anim calcmode="lin" valueType="num">
                                      <p:cBhvr additive="repl">
                                        <p:cTn dur="1000" fill="hold" id="42"/>
                                        <p:tgtEl>
                                          <p:spTgt spid="174">
                                            <p:txEl>
                                              <p:pRg end="266" st="0"/>
                                            </p:txEl>
                                          </p:spTgt>
                                        </p:tgtEl>
                                        <p:attrNameLst>
                                          <p:attrName>ppt_y</p:attrName>
                                        </p:attrNameLst>
                                      </p:cBhvr>
                                      <p:tavLst>
                                        <p:tav tm="0">
                                          <p:val>
                                            <p:strVal val="#ppt_y+.1"/>
                                          </p:val>
                                        </p:tav>
                                        <p:tav tm="100000">
                                          <p:val>
                                            <p:strVal val="#ppt_y"/>
                                          </p:val>
                                        </p:tav>
                                      </p:tavLst>
                                    </p:anim>
                                  </p:childTnLst>
                                </p:cTn>
                              </p:par>
                            </p:childTnLst>
                          </p:cTn>
                        </p:par>
                        <p:par>
                          <p:cTn fill="hold" id="43" nodeType="afterEffect">
                            <p:stCondLst>
                              <p:cond delay="1000"/>
                            </p:stCondLst>
                            <p:childTnLst>
                              <p:par>
                                <p:cTn fill="hold" id="44" nodeType="afterEffect" presetClass="entr" presetID="42">
                                  <p:stCondLst>
                                    <p:cond delay="0"/>
                                  </p:stCondLst>
                                  <p:childTnLst>
                                    <p:set>
                                      <p:cBhvr>
                                        <p:cTn dur="1" fill="hold" id="45">
                                          <p:stCondLst>
                                            <p:cond delay="0"/>
                                          </p:stCondLst>
                                        </p:cTn>
                                        <p:tgtEl>
                                          <p:spTgt spid="174">
                                            <p:txEl>
                                              <p:pRg end="304" st="266"/>
                                            </p:txEl>
                                          </p:spTgt>
                                        </p:tgtEl>
                                        <p:attrNameLst>
                                          <p:attrName>style.visibility</p:attrName>
                                        </p:attrNameLst>
                                      </p:cBhvr>
                                      <p:to>
                                        <p:strVal val="visible"/>
                                      </p:to>
                                    </p:set>
                                    <p:animEffect filter="fade" transition="in">
                                      <p:cBhvr additive="repl">
                                        <p:cTn dur="1000" fill="freeze" id="46"/>
                                        <p:tgtEl>
                                          <p:spTgt spid="174">
                                            <p:txEl>
                                              <p:pRg end="304" st="266"/>
                                            </p:txEl>
                                          </p:spTgt>
                                        </p:tgtEl>
                                      </p:cBhvr>
                                    </p:animEffect>
                                    <p:anim calcmode="lin" valueType="num">
                                      <p:cBhvr additive="repl">
                                        <p:cTn dur="1000" fill="hold" id="47"/>
                                        <p:tgtEl>
                                          <p:spTgt spid="174">
                                            <p:txEl>
                                              <p:pRg end="304" st="266"/>
                                            </p:txEl>
                                          </p:spTgt>
                                        </p:tgtEl>
                                        <p:attrNameLst>
                                          <p:attrName>ppt_x</p:attrName>
                                        </p:attrNameLst>
                                      </p:cBhvr>
                                      <p:tavLst>
                                        <p:tav tm="0">
                                          <p:val>
                                            <p:strVal val="#ppt_x"/>
                                          </p:val>
                                        </p:tav>
                                        <p:tav tm="100000">
                                          <p:val>
                                            <p:strVal val="#ppt_x"/>
                                          </p:val>
                                        </p:tav>
                                      </p:tavLst>
                                    </p:anim>
                                    <p:anim calcmode="lin" valueType="num">
                                      <p:cBhvr additive="repl">
                                        <p:cTn dur="1000" fill="hold" id="48"/>
                                        <p:tgtEl>
                                          <p:spTgt spid="174">
                                            <p:txEl>
                                              <p:pRg end="304" st="26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0" y="0"/>
            <a:ext cx="-11796840" cy="-11796840"/>
          </a:xfrm>
          <a:prstGeom prst="rect">
            <a:avLst/>
          </a:prstGeom>
        </p:spPr>
        <p:txBody>
          <a:bodyPr bIns="45000" lIns="90000" rIns="90000" tIns="45000"/>
          <a:p>
            <a:pPr>
              <a:lnSpc>
                <a:spcPct val="100000"/>
              </a:lnSpc>
            </a:pPr>
            <a:fld id="{8756A110-734A-4EEC-8818-2EDE9BA7C91B}" type="slidenum">
              <a:rPr lang="ru-RU">
                <a:solidFill>
                  <a:srgbClr val="000000"/>
                </a:solidFill>
                <a:latin typeface="Arial"/>
              </a:rPr>
              <a:t>&lt;номер&gt;</a:t>
            </a:fld>
            <a:endParaRPr/>
          </a:p>
        </p:txBody>
      </p:sp>
      <p:pic>
        <p:nvPicPr>
          <p:cNvPr descr="" id="246" name="Picture 2"/>
          <p:cNvPicPr/>
          <p:nvPr/>
        </p:nvPicPr>
        <p:blipFill>
          <a:blip r:embed="rId1"/>
          <a:stretch>
            <a:fillRect/>
          </a:stretch>
        </p:blipFill>
        <p:spPr>
          <a:xfrm>
            <a:off x="1547640" y="980640"/>
            <a:ext cx="6546960" cy="568296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0bd0d9"/>
        </a:solidFill>
      </p:bgPr>
    </p:bg>
    <p:spTree>
      <p:nvGrpSpPr>
        <p:cNvPr id="1" name=""/>
        <p:cNvGrpSpPr/>
        <p:nvPr/>
      </p:nvGrpSpPr>
      <p:grpSpPr>
        <a:xfrm>
          <a:off x="0" y="0"/>
          <a:ext cx="0" cy="0"/>
          <a:chOff x="0" y="0"/>
          <a:chExt cx="0" cy="0"/>
        </a:xfrm>
      </p:grpSpPr>
      <p:sp>
        <p:nvSpPr>
          <p:cNvPr id="247" name="TextShape 1"/>
          <p:cNvSpPr txBox="1"/>
          <p:nvPr/>
        </p:nvSpPr>
        <p:spPr>
          <a:xfrm>
            <a:off x="0" y="0"/>
            <a:ext cx="-11796840" cy="-11796840"/>
          </a:xfrm>
          <a:prstGeom prst="rect">
            <a:avLst/>
          </a:prstGeom>
        </p:spPr>
        <p:txBody>
          <a:bodyPr bIns="45000" lIns="90000" rIns="90000" tIns="45000"/>
          <a:p>
            <a:pPr>
              <a:lnSpc>
                <a:spcPct val="100000"/>
              </a:lnSpc>
            </a:pPr>
            <a:fld id="{3A0691D8-F6A1-4247-A68F-21210CEDD96C}" type="slidenum">
              <a:rPr lang="ru-RU">
                <a:solidFill>
                  <a:srgbClr val="000000"/>
                </a:solidFill>
                <a:latin typeface="Arial"/>
              </a:rPr>
              <a:t>&lt;номер&gt;</a:t>
            </a:fld>
            <a:endParaRPr/>
          </a:p>
        </p:txBody>
      </p:sp>
      <p:pic>
        <p:nvPicPr>
          <p:cNvPr descr="" id="248" name="Picture 3"/>
          <p:cNvPicPr/>
          <p:nvPr/>
        </p:nvPicPr>
        <p:blipFill>
          <a:blip r:embed="rId1"/>
          <a:stretch>
            <a:fillRect/>
          </a:stretch>
        </p:blipFill>
        <p:spPr>
          <a:xfrm>
            <a:off x="611640" y="244080"/>
            <a:ext cx="8064360" cy="603828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0" y="0"/>
            <a:ext cx="-11796840" cy="-11796840"/>
          </a:xfrm>
          <a:prstGeom prst="rect">
            <a:avLst/>
          </a:prstGeom>
        </p:spPr>
        <p:txBody>
          <a:bodyPr bIns="45000" lIns="90000" rIns="90000" tIns="45000"/>
          <a:p>
            <a:pPr>
              <a:lnSpc>
                <a:spcPct val="100000"/>
              </a:lnSpc>
            </a:pPr>
            <a:fld id="{3C3FF6C1-4677-4D61-B5F3-85D8C998D180}" type="slidenum">
              <a:rPr lang="ru-RU">
                <a:solidFill>
                  <a:srgbClr val="000000"/>
                </a:solidFill>
                <a:latin typeface="Arial"/>
              </a:rPr>
              <a:t>&lt;номер&gt;</a:t>
            </a:fld>
            <a:endParaRPr/>
          </a:p>
        </p:txBody>
      </p:sp>
      <p:pic>
        <p:nvPicPr>
          <p:cNvPr descr="" id="250" name="Picture 2"/>
          <p:cNvPicPr/>
          <p:nvPr/>
        </p:nvPicPr>
        <p:blipFill>
          <a:blip r:embed="rId1"/>
          <a:stretch>
            <a:fillRect/>
          </a:stretch>
        </p:blipFill>
        <p:spPr>
          <a:xfrm>
            <a:off x="-9000" y="332640"/>
            <a:ext cx="9261360" cy="6093000"/>
          </a:xfrm>
          <a:prstGeom prst="rect">
            <a:avLst/>
          </a:prstGeom>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0" y="0"/>
            <a:ext cx="-11796840" cy="-11796840"/>
          </a:xfrm>
          <a:prstGeom prst="rect">
            <a:avLst/>
          </a:prstGeom>
        </p:spPr>
        <p:txBody>
          <a:bodyPr bIns="45000" lIns="90000" rIns="90000" tIns="45000"/>
          <a:p>
            <a:pPr>
              <a:lnSpc>
                <a:spcPct val="100000"/>
              </a:lnSpc>
            </a:pPr>
            <a:fld id="{722AE481-1863-4088-9B17-4A83AE7F47A0}" type="slidenum">
              <a:rPr lang="ru-RU">
                <a:solidFill>
                  <a:srgbClr val="000000"/>
                </a:solidFill>
                <a:latin typeface="Arial"/>
              </a:rPr>
              <a:t>&lt;номер&gt;</a:t>
            </a:fld>
            <a:endParaRPr/>
          </a:p>
        </p:txBody>
      </p:sp>
      <p:pic>
        <p:nvPicPr>
          <p:cNvPr descr="" id="252" name="Picture 2"/>
          <p:cNvPicPr/>
          <p:nvPr/>
        </p:nvPicPr>
        <p:blipFill>
          <a:blip r:embed="rId1"/>
          <a:stretch>
            <a:fillRect/>
          </a:stretch>
        </p:blipFill>
        <p:spPr>
          <a:xfrm>
            <a:off x="2051640" y="-90360"/>
            <a:ext cx="5211000" cy="6948000"/>
          </a:xfrm>
          <a:prstGeom prst="rect">
            <a:avLst/>
          </a:prstGeom>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TextShape 1"/>
          <p:cNvSpPr txBox="1"/>
          <p:nvPr/>
        </p:nvSpPr>
        <p:spPr>
          <a:xfrm>
            <a:off x="0" y="0"/>
            <a:ext cx="-11796840" cy="-11796840"/>
          </a:xfrm>
          <a:prstGeom prst="rect">
            <a:avLst/>
          </a:prstGeom>
        </p:spPr>
        <p:txBody>
          <a:bodyPr bIns="45000" lIns="90000" rIns="90000" tIns="45000"/>
          <a:p>
            <a:pPr>
              <a:lnSpc>
                <a:spcPct val="100000"/>
              </a:lnSpc>
            </a:pPr>
            <a:fld id="{36DC92B0-F2A2-4726-BCA8-EFAC8FAA59E9}" type="slidenum">
              <a:rPr lang="ru-RU">
                <a:solidFill>
                  <a:srgbClr val="000000"/>
                </a:solidFill>
                <a:latin typeface="Arial"/>
              </a:rPr>
              <a:t>&lt;номер&gt;</a:t>
            </a:fld>
            <a:endParaRPr/>
          </a:p>
        </p:txBody>
      </p:sp>
      <p:pic>
        <p:nvPicPr>
          <p:cNvPr descr="" id="254" name="Picture 2"/>
          <p:cNvPicPr/>
          <p:nvPr/>
        </p:nvPicPr>
        <p:blipFill>
          <a:blip r:embed="rId1"/>
          <a:stretch>
            <a:fillRect/>
          </a:stretch>
        </p:blipFill>
        <p:spPr>
          <a:xfrm>
            <a:off x="0" y="0"/>
            <a:ext cx="9138960" cy="685764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0" y="0"/>
            <a:ext cx="-11796840" cy="-11796840"/>
          </a:xfrm>
          <a:prstGeom prst="rect">
            <a:avLst/>
          </a:prstGeom>
        </p:spPr>
        <p:txBody>
          <a:bodyPr bIns="45000" lIns="90000" rIns="90000" tIns="45000"/>
          <a:p>
            <a:pPr>
              <a:lnSpc>
                <a:spcPct val="100000"/>
              </a:lnSpc>
            </a:pPr>
            <a:fld id="{9B6B3E50-2B95-4B99-A8AD-2B6E239BA176}" type="slidenum">
              <a:rPr lang="ru-RU">
                <a:solidFill>
                  <a:srgbClr val="000000"/>
                </a:solidFill>
                <a:latin typeface="Arial"/>
              </a:rPr>
              <a:t>&lt;номер&gt;</a:t>
            </a:fld>
            <a:endParaRPr/>
          </a:p>
        </p:txBody>
      </p:sp>
      <p:pic>
        <p:nvPicPr>
          <p:cNvPr descr="" id="256" name="Picture 2"/>
          <p:cNvPicPr/>
          <p:nvPr/>
        </p:nvPicPr>
        <p:blipFill>
          <a:blip r:embed="rId1"/>
          <a:stretch>
            <a:fillRect/>
          </a:stretch>
        </p:blipFill>
        <p:spPr>
          <a:xfrm>
            <a:off x="809640" y="116640"/>
            <a:ext cx="7488360" cy="652500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TextShape 1"/>
          <p:cNvSpPr txBox="1"/>
          <p:nvPr/>
        </p:nvSpPr>
        <p:spPr>
          <a:xfrm>
            <a:off x="0" y="0"/>
            <a:ext cx="-11796840" cy="-11796840"/>
          </a:xfrm>
          <a:prstGeom prst="rect">
            <a:avLst/>
          </a:prstGeom>
        </p:spPr>
        <p:txBody>
          <a:bodyPr bIns="45000" lIns="90000" rIns="90000" tIns="45000"/>
          <a:p>
            <a:pPr>
              <a:lnSpc>
                <a:spcPct val="100000"/>
              </a:lnSpc>
            </a:pPr>
            <a:fld id="{2B7E2FF2-9C64-4D34-AB42-36573F34E0FA}" type="slidenum">
              <a:rPr lang="ru-RU">
                <a:solidFill>
                  <a:srgbClr val="000000"/>
                </a:solidFill>
                <a:latin typeface="Arial"/>
              </a:rPr>
              <a:t>&lt;номер&gt;</a:t>
            </a:fld>
            <a:endParaRPr/>
          </a:p>
        </p:txBody>
      </p:sp>
      <p:pic>
        <p:nvPicPr>
          <p:cNvPr descr="" id="258" name="Picture 3"/>
          <p:cNvPicPr/>
          <p:nvPr/>
        </p:nvPicPr>
        <p:blipFill>
          <a:blip r:embed="rId1"/>
          <a:stretch>
            <a:fillRect/>
          </a:stretch>
        </p:blipFill>
        <p:spPr>
          <a:xfrm>
            <a:off x="81720" y="404640"/>
            <a:ext cx="4111920" cy="5455440"/>
          </a:xfrm>
          <a:prstGeom prst="rect">
            <a:avLst/>
          </a:prstGeom>
        </p:spPr>
      </p:pic>
      <p:pic>
        <p:nvPicPr>
          <p:cNvPr descr="" id="259" name="Picture 4"/>
          <p:cNvPicPr/>
          <p:nvPr/>
        </p:nvPicPr>
        <p:blipFill>
          <a:blip r:embed="rId2"/>
          <a:stretch>
            <a:fillRect/>
          </a:stretch>
        </p:blipFill>
        <p:spPr>
          <a:xfrm>
            <a:off x="4243320" y="404640"/>
            <a:ext cx="4900320" cy="5455440"/>
          </a:xfrm>
          <a:prstGeom prst="rect">
            <a:avLst/>
          </a:prstGeom>
        </p:spPr>
      </p:pic>
      <p:sp>
        <p:nvSpPr>
          <p:cNvPr id="260" name="CustomShape 2"/>
          <p:cNvSpPr/>
          <p:nvPr/>
        </p:nvSpPr>
        <p:spPr>
          <a:xfrm>
            <a:off x="43560" y="5883840"/>
            <a:ext cx="8985240" cy="914760"/>
          </a:xfrm>
          <a:prstGeom prst="rect">
            <a:avLst/>
          </a:prstGeom>
        </p:spPr>
        <p:txBody>
          <a:bodyPr wrap="none"/>
          <a:p>
            <a:pPr algn="ctr">
              <a:lnSpc>
                <a:spcPct val="100000"/>
              </a:lnSpc>
            </a:pPr>
            <a:r>
              <a:rPr b="1" lang="ru-RU" sz="5400">
                <a:solidFill>
                  <a:srgbClr val="fbfcfd"/>
                </a:solidFill>
                <a:latin typeface="Arial"/>
              </a:rPr>
              <a:t>Рисование зубной пастой</a:t>
            </a:r>
            <a:endParaRPr/>
          </a:p>
        </p:txBody>
      </p:sp>
    </p:spTree>
  </p:cSld>
  <p:transition spd="slow">
    <p:push dir="d"/>
  </p:transition>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TextShape 1"/>
          <p:cNvSpPr txBox="1"/>
          <p:nvPr/>
        </p:nvSpPr>
        <p:spPr>
          <a:xfrm>
            <a:off x="0" y="0"/>
            <a:ext cx="-11796840" cy="-11796840"/>
          </a:xfrm>
          <a:prstGeom prst="rect">
            <a:avLst/>
          </a:prstGeom>
        </p:spPr>
        <p:txBody>
          <a:bodyPr bIns="45000" lIns="90000" rIns="90000" tIns="45000"/>
          <a:p>
            <a:pPr>
              <a:lnSpc>
                <a:spcPct val="100000"/>
              </a:lnSpc>
            </a:pPr>
            <a:fld id="{EF6A9807-D5C2-40B3-8FDF-93240D35EFBC}" type="slidenum">
              <a:rPr lang="ru-RU">
                <a:solidFill>
                  <a:srgbClr val="000000"/>
                </a:solidFill>
                <a:latin typeface="Arial"/>
              </a:rPr>
              <a:t>&lt;номер&gt;</a:t>
            </a:fld>
            <a:endParaRPr/>
          </a:p>
        </p:txBody>
      </p:sp>
      <p:pic>
        <p:nvPicPr>
          <p:cNvPr descr="" id="262" name="Рисунок 3"/>
          <p:cNvPicPr/>
          <p:nvPr/>
        </p:nvPicPr>
        <p:blipFill>
          <a:blip r:embed="rId1"/>
          <a:stretch>
            <a:fillRect/>
          </a:stretch>
        </p:blipFill>
        <p:spPr>
          <a:xfrm>
            <a:off x="899640" y="620640"/>
            <a:ext cx="4176000" cy="3096000"/>
          </a:xfrm>
          <a:prstGeom prst="rect">
            <a:avLst/>
          </a:prstGeom>
          <a:ln w="76320">
            <a:solidFill>
              <a:srgbClr val="2de5c6"/>
            </a:solidFill>
            <a:miter/>
          </a:ln>
        </p:spPr>
      </p:pic>
      <p:pic>
        <p:nvPicPr>
          <p:cNvPr descr="" id="263" name="Рисунок 5"/>
          <p:cNvPicPr/>
          <p:nvPr/>
        </p:nvPicPr>
        <p:blipFill>
          <a:blip r:embed="rId2"/>
          <a:stretch>
            <a:fillRect/>
          </a:stretch>
        </p:blipFill>
        <p:spPr>
          <a:xfrm>
            <a:off x="4302720" y="2925000"/>
            <a:ext cx="4176000" cy="3168000"/>
          </a:xfrm>
          <a:prstGeom prst="rect">
            <a:avLst/>
          </a:prstGeom>
          <a:ln w="76320">
            <a:solidFill>
              <a:srgbClr val="2de5c6"/>
            </a:solidFill>
            <a:miter/>
          </a:ln>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4" name="Picture 9"/>
          <p:cNvPicPr/>
          <p:nvPr/>
        </p:nvPicPr>
        <p:blipFill>
          <a:blip r:embed="rId1"/>
          <a:stretch>
            <a:fillRect/>
          </a:stretch>
        </p:blipFill>
        <p:spPr>
          <a:xfrm>
            <a:off x="0" y="0"/>
            <a:ext cx="9143640" cy="6857640"/>
          </a:xfrm>
          <a:prstGeom prst="rect">
            <a:avLst/>
          </a:prstGeom>
        </p:spPr>
      </p:pic>
      <p:sp>
        <p:nvSpPr>
          <p:cNvPr id="265" name="TextShape 1"/>
          <p:cNvSpPr txBox="1"/>
          <p:nvPr/>
        </p:nvSpPr>
        <p:spPr>
          <a:xfrm>
            <a:off x="457200" y="214200"/>
            <a:ext cx="8229240" cy="550440"/>
          </a:xfrm>
          <a:prstGeom prst="rect">
            <a:avLst/>
          </a:prstGeom>
        </p:spPr>
        <p:txBody>
          <a:bodyPr anchor="b" bIns="0" lIns="0" rIns="0" tIns="45000"/>
          <a:p>
            <a:pPr algn="ctr">
              <a:lnSpc>
                <a:spcPct val="100000"/>
              </a:lnSpc>
            </a:pPr>
            <a:r>
              <a:rPr b="1" lang="ru-RU" sz="2800">
                <a:solidFill>
                  <a:srgbClr val="ffff00"/>
                </a:solidFill>
                <a:latin typeface="Calibri"/>
              </a:rPr>
              <a:t>Рекомендации педагогам</a:t>
            </a:r>
            <a:endParaRPr/>
          </a:p>
        </p:txBody>
      </p:sp>
      <p:sp>
        <p:nvSpPr>
          <p:cNvPr id="266" name="TextShape 2"/>
          <p:cNvSpPr txBox="1"/>
          <p:nvPr/>
        </p:nvSpPr>
        <p:spPr>
          <a:xfrm>
            <a:off x="611280" y="981000"/>
            <a:ext cx="8146800" cy="4103280"/>
          </a:xfrm>
          <a:prstGeom prst="rect">
            <a:avLst/>
          </a:prstGeom>
        </p:spPr>
        <p:txBody>
          <a:bodyPr bIns="45000" lIns="90000" rIns="90000" tIns="45000"/>
          <a:p>
            <a:pPr>
              <a:lnSpc>
                <a:spcPct val="100000"/>
              </a:lnSpc>
              <a:buSzPct val="95000"/>
              <a:buFont charset="2" typeface="Wingdings"/>
              <a:buChar char=""/>
            </a:pPr>
            <a:r>
              <a:rPr b="1" i="1" lang="ru-RU" sz="2400">
                <a:solidFill>
                  <a:srgbClr val="ffffff"/>
                </a:solidFill>
                <a:latin typeface="Calibri"/>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endParaRPr/>
          </a:p>
          <a:p>
            <a:pPr>
              <a:lnSpc>
                <a:spcPct val="100000"/>
              </a:lnSpc>
            </a:pPr>
            <a:endParaRPr/>
          </a:p>
          <a:p>
            <a:pPr>
              <a:lnSpc>
                <a:spcPct val="100000"/>
              </a:lnSpc>
              <a:buSzPct val="95000"/>
              <a:buFont charset="2" typeface="Wingdings"/>
              <a:buChar char=""/>
            </a:pPr>
            <a:r>
              <a:rPr b="1" i="1" lang="ru-RU" sz="2400">
                <a:solidFill>
                  <a:srgbClr val="ffffff"/>
                </a:solidFill>
                <a:latin typeface="Calibri"/>
              </a:rPr>
              <a:t>в </a:t>
            </a:r>
            <a:r>
              <a:rPr b="1" i="1" lang="ru-RU" sz="2400">
                <a:solidFill>
                  <a:srgbClr val="ffffff"/>
                </a:solidFill>
                <a:latin typeface="Constantia"/>
              </a:rPr>
              <a:t>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endParaRPr/>
          </a:p>
          <a:p>
            <a:pPr>
              <a:lnSpc>
                <a:spcPct val="100000"/>
              </a:lnSpc>
            </a:pPr>
            <a:endParaRPr/>
          </a:p>
          <a:p>
            <a:pPr>
              <a:lnSpc>
                <a:spcPct val="100000"/>
              </a:lnSpc>
              <a:buSzPct val="95000"/>
              <a:buFont charset="2" typeface="Wingdings"/>
              <a:buChar char=""/>
            </a:pPr>
            <a:r>
              <a:rPr b="1" i="1" lang="ru-RU" sz="2400">
                <a:solidFill>
                  <a:srgbClr val="ffffff"/>
                </a:solidFill>
                <a:latin typeface="Constantia"/>
              </a:rPr>
              <a:t>повышайте свой профессиональный уровень и мастерство через ознакомление, и овладение новыми нетрадиционными способами и приемами изображения.</a:t>
            </a:r>
            <a:endParaRPr/>
          </a:p>
          <a:p>
            <a:pPr>
              <a:lnSpc>
                <a:spcPct val="100000"/>
              </a:lnSpc>
            </a:pPr>
            <a:endParaRPr/>
          </a:p>
        </p:txBody>
      </p:sp>
      <p:sp>
        <p:nvSpPr>
          <p:cNvPr id="267" name="TextShape 3"/>
          <p:cNvSpPr txBox="1"/>
          <p:nvPr/>
        </p:nvSpPr>
        <p:spPr>
          <a:xfrm>
            <a:off x="0" y="0"/>
            <a:ext cx="-11796840" cy="-11796840"/>
          </a:xfrm>
          <a:prstGeom prst="rect">
            <a:avLst/>
          </a:prstGeom>
        </p:spPr>
        <p:txBody>
          <a:bodyPr bIns="45000" lIns="90000" rIns="90000" tIns="45000"/>
          <a:p>
            <a:pPr>
              <a:lnSpc>
                <a:spcPct val="100000"/>
              </a:lnSpc>
            </a:pPr>
            <a:fld id="{B317C73B-34A9-474D-A5A0-23F0FAA713A9}" type="slidenum">
              <a:rPr lang="ru-RU">
                <a:solidFill>
                  <a:srgbClr val="000000"/>
                </a:solidFill>
                <a:latin typeface="Arial"/>
              </a:rPr>
              <a:t>&lt;номер&gt;</a:t>
            </a:fld>
            <a:endParaRPr/>
          </a:p>
        </p:txBody>
      </p:sp>
    </p:spTree>
  </p:cSld>
  <p:timing>
    <p:tnLst>
      <p:par>
        <p:cTn dur="indefinite" id="507" nodeType="tmRoot" restart="never">
          <p:childTnLst>
            <p:seq>
              <p:cTn dur="indefinite" id="508" nodeType="mainSeq">
                <p:childTnLst>
                  <p:par>
                    <p:cTn fill="hold" id="509" nodeType="clickEffect">
                      <p:stCondLst>
                        <p:cond delay="0"/>
                      </p:stCondLst>
                      <p:childTnLst>
                        <p:par>
                          <p:cTn fill="hold" id="510" nodeType="withEffect">
                            <p:stCondLst>
                              <p:cond delay="0"/>
                            </p:stCondLst>
                            <p:childTnLst>
                              <p:par>
                                <p:cTn fill="hold" id="511" nodeType="afterEffect" presetClass="entr" presetID="17" presetSubtype="10">
                                  <p:stCondLst>
                                    <p:cond delay="0"/>
                                  </p:stCondLst>
                                  <p:childTnLst>
                                    <p:set>
                                      <p:cBhvr>
                                        <p:cTn dur="1" fill="hold" id="512">
                                          <p:stCondLst>
                                            <p:cond delay="0"/>
                                          </p:stCondLst>
                                        </p:cTn>
                                        <p:tgtEl>
                                          <p:spTgt spid="265"/>
                                        </p:tgtEl>
                                        <p:attrNameLst>
                                          <p:attrName>style.visibility</p:attrName>
                                        </p:attrNameLst>
                                      </p:cBhvr>
                                      <p:to>
                                        <p:strVal val="visible"/>
                                      </p:to>
                                    </p:set>
                                    <p:anim calcmode="lin" valueType="num">
                                      <p:cBhvr additive="repl">
                                        <p:cTn dur="1000" fill="hold" id="513"/>
                                        <p:tgtEl>
                                          <p:spTgt spid="265"/>
                                        </p:tgtEl>
                                        <p:attrNameLst>
                                          <p:attrName/>
                                        </p:attrNameLst>
                                      </p:cBhvr>
                                      <p:tavLst>
                                        <p:tav tm="0">
                                          <p:val/>
                                        </p:tav>
                                        <p:tav tm="100000">
                                          <p:val>
                                            <p:strVal val="#ppt_w"/>
                                          </p:val>
                                        </p:tav>
                                      </p:tavLst>
                                    </p:anim>
                                    <p:anim calcmode="lin" valueType="num">
                                      <p:cBhvr additive="repl">
                                        <p:cTn dur="1000" fill="hold" id="514"/>
                                        <p:tgtEl>
                                          <p:spTgt spid="265"/>
                                        </p:tgtEl>
                                        <p:attrNameLst>
                                          <p:attrName/>
                                        </p:attrNameLst>
                                      </p:cBhvr>
                                      <p:tavLst>
                                        <p:tav tm="0">
                                          <p:val>
                                            <p:strVal val="#ppt_h"/>
                                          </p:val>
                                        </p:tav>
                                        <p:tav tm="100000">
                                          <p:val>
                                            <p:strVal val="#ppt_h"/>
                                          </p:val>
                                        </p:tav>
                                      </p:tavLst>
                                    </p:anim>
                                  </p:childTnLst>
                                </p:cTn>
                              </p:par>
                            </p:childTnLst>
                          </p:cTn>
                        </p:par>
                        <p:par>
                          <p:cTn fill="hold" id="515" nodeType="afterEffect">
                            <p:stCondLst>
                              <p:cond delay="1000"/>
                            </p:stCondLst>
                            <p:childTnLst>
                              <p:par>
                                <p:cTn fill="hold" id="516" nodeType="afterEffect" presetClass="entr" presetID="30">
                                  <p:stCondLst>
                                    <p:cond delay="0"/>
                                  </p:stCondLst>
                                  <p:childTnLst>
                                    <p:set>
                                      <p:cBhvr>
                                        <p:cTn dur="1" fill="hold" id="517">
                                          <p:stCondLst>
                                            <p:cond delay="0"/>
                                          </p:stCondLst>
                                        </p:cTn>
                                        <p:tgtEl>
                                          <p:spTgt spid="266">
                                            <p:txEl>
                                              <p:pRg end="171" st="0"/>
                                            </p:txEl>
                                          </p:spTgt>
                                        </p:tgtEl>
                                        <p:attrNameLst>
                                          <p:attrName>style.visibility</p:attrName>
                                        </p:attrNameLst>
                                      </p:cBhvr>
                                      <p:to>
                                        <p:strVal val="visible"/>
                                      </p:to>
                                    </p:set>
                                    <p:animEffect filter="fade" transition="in">
                                      <p:cBhvr additive="repl">
                                        <p:cTn dur="800" fill="freeze" id="518"/>
                                        <p:tgtEl>
                                          <p:spTgt spid="266">
                                            <p:txEl>
                                              <p:pRg end="171" st="0"/>
                                            </p:txEl>
                                          </p:spTgt>
                                        </p:tgtEl>
                                      </p:cBhvr>
                                    </p:animEffect>
                                    <p:anim calcmode="lin" valueType="num">
                                      <p:cBhvr additive="repl">
                                        <p:cTn dur="800" fill="hold" id="519"/>
                                        <p:tgtEl>
                                          <p:spTgt spid="266">
                                            <p:txEl>
                                              <p:pRg end="171" st="0"/>
                                            </p:txEl>
                                          </p:spTgt>
                                        </p:tgtEl>
                                        <p:attrNameLst>
                                          <p:attrName/>
                                        </p:attrNameLst>
                                      </p:cBhvr>
                                      <p:tavLst>
                                        <p:tav tm="0">
                                          <p:val>
                                            <p:strVal val="-90"/>
                                          </p:val>
                                        </p:tav>
                                        <p:tav tm="100000">
                                          <p:val>
                                            <p:strVal val="0"/>
                                          </p:val>
                                        </p:tav>
                                      </p:tavLst>
                                    </p:anim>
                                    <p:anim calcmode="lin" valueType="num">
                                      <p:cBhvr additive="repl">
                                        <p:cTn dur="800" fill="hold" id="520"/>
                                        <p:tgtEl>
                                          <p:spTgt spid="266">
                                            <p:txEl>
                                              <p:pRg end="171" st="0"/>
                                            </p:txEl>
                                          </p:spTgt>
                                        </p:tgtEl>
                                        <p:attrNameLst>
                                          <p:attrName>ppt_x</p:attrName>
                                        </p:attrNameLst>
                                      </p:cBhvr>
                                      <p:tavLst>
                                        <p:tav tm="0">
                                          <p:val>
                                            <p:strVal val="#ppt_x+0.4"/>
                                          </p:val>
                                        </p:tav>
                                        <p:tav tm="100000">
                                          <p:val>
                                            <p:strVal val="#ppt_x-0.05"/>
                                          </p:val>
                                        </p:tav>
                                      </p:tavLst>
                                    </p:anim>
                                    <p:anim calcmode="lin" valueType="num">
                                      <p:cBhvr additive="repl">
                                        <p:cTn dur="800" fill="hold" id="521"/>
                                        <p:tgtEl>
                                          <p:spTgt spid="266">
                                            <p:txEl>
                                              <p:pRg end="171" st="0"/>
                                            </p:txEl>
                                          </p:spTgt>
                                        </p:tgtEl>
                                        <p:attrNameLst>
                                          <p:attrName>ppt_y</p:attrName>
                                        </p:attrNameLst>
                                      </p:cBhvr>
                                      <p:tavLst>
                                        <p:tav tm="0">
                                          <p:val>
                                            <p:strVal val="#ppt_y-0.4"/>
                                          </p:val>
                                        </p:tav>
                                        <p:tav tm="100000">
                                          <p:val>
                                            <p:strVal val="#ppt_y+0.1"/>
                                          </p:val>
                                        </p:tav>
                                      </p:tavLst>
                                    </p:anim>
                                    <p:anim calcmode="lin" valueType="num">
                                      <p:cBhvr additive="repl">
                                        <p:cTn dur="200" fill="hold" id="522">
                                          <p:stCondLst>
                                            <p:cond delay="800"/>
                                          </p:stCondLst>
                                        </p:cTn>
                                        <p:tgtEl>
                                          <p:spTgt spid="266">
                                            <p:txEl>
                                              <p:pRg end="171" st="0"/>
                                            </p:txEl>
                                          </p:spTgt>
                                        </p:tgtEl>
                                        <p:attrNameLst>
                                          <p:attrName>ppt_x</p:attrName>
                                        </p:attrNameLst>
                                      </p:cBhvr>
                                      <p:tavLst>
                                        <p:tav tm="0">
                                          <p:val>
                                            <p:strVal val="#ppt_x-0.05"/>
                                          </p:val>
                                        </p:tav>
                                        <p:tav tm="100000">
                                          <p:val>
                                            <p:strVal val="#ppt_x"/>
                                          </p:val>
                                        </p:tav>
                                      </p:tavLst>
                                    </p:anim>
                                    <p:anim calcmode="lin" valueType="num">
                                      <p:cBhvr additive="repl">
                                        <p:cTn dur="200" fill="hold" id="523">
                                          <p:stCondLst>
                                            <p:cond delay="800"/>
                                          </p:stCondLst>
                                        </p:cTn>
                                        <p:tgtEl>
                                          <p:spTgt spid="266">
                                            <p:txEl>
                                              <p:pRg end="171" st="0"/>
                                            </p:txEl>
                                          </p:spTgt>
                                        </p:tgtEl>
                                        <p:attrNameLst>
                                          <p:attrName>ppt_y</p:attrName>
                                        </p:attrNameLst>
                                      </p:cBhvr>
                                      <p:tavLst>
                                        <p:tav tm="0">
                                          <p:val>
                                            <p:strVal val="#ppt_y+0.1"/>
                                          </p:val>
                                        </p:tav>
                                        <p:tav tm="100000">
                                          <p:val>
                                            <p:strVal val="#ppt_y"/>
                                          </p:val>
                                        </p:tav>
                                      </p:tavLst>
                                    </p:anim>
                                  </p:childTnLst>
                                </p:cTn>
                              </p:par>
                            </p:childTnLst>
                          </p:cTn>
                        </p:par>
                        <p:par>
                          <p:cTn fill="hold" id="524" nodeType="afterEffect">
                            <p:stCondLst>
                              <p:cond delay="2000"/>
                            </p:stCondLst>
                            <p:childTnLst>
                              <p:par>
                                <p:cTn fill="hold" id="525" nodeType="afterEffect" presetClass="entr" presetID="15">
                                  <p:stCondLst>
                                    <p:cond delay="0"/>
                                  </p:stCondLst>
                                  <p:childTnLst>
                                    <p:set>
                                      <p:cBhvr>
                                        <p:cTn dur="1" fill="hold" id="526">
                                          <p:stCondLst>
                                            <p:cond delay="0"/>
                                          </p:stCondLst>
                                        </p:cTn>
                                        <p:tgtEl>
                                          <p:spTgt spid="266">
                                            <p:txEl>
                                              <p:pRg end="373" st="172"/>
                                            </p:txEl>
                                          </p:spTgt>
                                        </p:tgtEl>
                                        <p:attrNameLst>
                                          <p:attrName>style.visibility</p:attrName>
                                        </p:attrNameLst>
                                      </p:cBhvr>
                                      <p:to>
                                        <p:strVal val="visible"/>
                                      </p:to>
                                    </p:set>
                                    <p:anim calcmode="lin" valueType="num">
                                      <p:cBhvr additive="repl">
                                        <p:cTn dur="1000" fill="hold" id="527"/>
                                        <p:tgtEl>
                                          <p:spTgt spid="266">
                                            <p:txEl>
                                              <p:pRg end="373" st="172"/>
                                            </p:txEl>
                                          </p:spTgt>
                                        </p:tgtEl>
                                        <p:attrNameLst>
                                          <p:attrName/>
                                        </p:attrNameLst>
                                      </p:cBhvr>
                                      <p:tavLst>
                                        <p:tav tm="0">
                                          <p:val/>
                                        </p:tav>
                                        <p:tav tm="100000">
                                          <p:val>
                                            <p:strVal val="#ppt_w"/>
                                          </p:val>
                                        </p:tav>
                                      </p:tavLst>
                                    </p:anim>
                                    <p:anim calcmode="lin" valueType="num">
                                      <p:cBhvr additive="repl">
                                        <p:cTn dur="1000" fill="hold" id="528"/>
                                        <p:tgtEl>
                                          <p:spTgt spid="266">
                                            <p:txEl>
                                              <p:pRg end="373" st="172"/>
                                            </p:txEl>
                                          </p:spTgt>
                                        </p:tgtEl>
                                        <p:attrNameLst>
                                          <p:attrName/>
                                        </p:attrNameLst>
                                      </p:cBhvr>
                                      <p:tavLst>
                                        <p:tav tm="0">
                                          <p:val/>
                                        </p:tav>
                                        <p:tav tm="100000">
                                          <p:val>
                                            <p:strVal val="#ppt_h"/>
                                          </p:val>
                                        </p:tav>
                                      </p:tavLst>
                                    </p:anim>
                                    <p:anim calcmode="lin" valueType="num">
                                      <p:cBhvr additive="repl">
                                        <p:cTn dur="1000" fill="hold" id="529"/>
                                        <p:tgtEl>
                                          <p:spTgt spid="266">
                                            <p:txEl>
                                              <p:pRg end="373" st="172"/>
                                            </p:txEl>
                                          </p:spTgt>
                                        </p:tgtEl>
                                        <p:attrNameLst>
                                          <p:attrName>ppt_x</p:attrName>
                                        </p:attrNameLst>
                                      </p:cBhvr>
                                      <p:tavLst>
                                        <p:tav tm="0">
                                          <p:val/>
                                        </p:tav>
                                        <p:tav tm="100000">
                                          <p:val/>
                                        </p:tav>
                                      </p:tavLst>
                                    </p:anim>
                                    <p:anim calcmode="lin" valueType="num">
                                      <p:cBhvr additive="repl">
                                        <p:cTn dur="1000" fill="hold" id="530"/>
                                        <p:tgtEl>
                                          <p:spTgt spid="266">
                                            <p:txEl>
                                              <p:pRg end="373" st="172"/>
                                            </p:txEl>
                                          </p:spTgt>
                                        </p:tgtEl>
                                        <p:attrNameLst>
                                          <p:attrName>ppt_y</p:attrName>
                                        </p:attrNameLst>
                                      </p:cBhvr>
                                      <p:tavLst>
                                        <p:tav tm="0">
                                          <p:val/>
                                        </p:tav>
                                        <p:tav tm="100000">
                                          <p:val/>
                                        </p:tav>
                                      </p:tavLst>
                                    </p:anim>
                                  </p:childTnLst>
                                </p:cTn>
                              </p:par>
                            </p:childTnLst>
                          </p:cTn>
                        </p:par>
                        <p:par>
                          <p:cTn fill="hold" id="531" nodeType="afterEffect">
                            <p:stCondLst>
                              <p:cond delay="3000"/>
                            </p:stCondLst>
                            <p:childTnLst>
                              <p:par>
                                <p:cTn fill="hold" id="532" nodeType="afterEffect" presetClass="entr" presetID="10">
                                  <p:stCondLst>
                                    <p:cond delay="0"/>
                                  </p:stCondLst>
                                  <p:childTnLst>
                                    <p:set>
                                      <p:cBhvr>
                                        <p:cTn dur="1" fill="hold" id="533">
                                          <p:stCondLst>
                                            <p:cond delay="0"/>
                                          </p:stCondLst>
                                        </p:cTn>
                                        <p:tgtEl>
                                          <p:spTgt spid="266">
                                            <p:txEl>
                                              <p:pRg end="516" st="374"/>
                                            </p:txEl>
                                          </p:spTgt>
                                        </p:tgtEl>
                                        <p:attrNameLst>
                                          <p:attrName>style.visibility</p:attrName>
                                        </p:attrNameLst>
                                      </p:cBhvr>
                                      <p:to>
                                        <p:strVal val="visible"/>
                                      </p:to>
                                    </p:set>
                                    <p:animEffect filter="fade" transition="in">
                                      <p:cBhvr additive="repl">
                                        <p:cTn dur="1000" fill="freeze" id="534"/>
                                        <p:tgtEl>
                                          <p:spTgt spid="266">
                                            <p:txEl>
                                              <p:pRg end="516" st="37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268" name="TextShape 1"/>
          <p:cNvSpPr txBox="1"/>
          <p:nvPr/>
        </p:nvSpPr>
        <p:spPr>
          <a:xfrm>
            <a:off x="971640" y="2924280"/>
            <a:ext cx="7854480" cy="1752120"/>
          </a:xfrm>
          <a:prstGeom prst="rect">
            <a:avLst/>
          </a:prstGeom>
        </p:spPr>
        <p:txBody>
          <a:bodyPr bIns="45000" lIns="0" rIns="18360" tIns="45000"/>
          <a:p>
            <a:pPr algn="ctr">
              <a:lnSpc>
                <a:spcPct val="100000"/>
              </a:lnSpc>
            </a:pPr>
            <a:r>
              <a:rPr b="1" lang="ru-RU" sz="4400">
                <a:solidFill>
                  <a:srgbClr val="000000"/>
                </a:solidFill>
                <a:latin typeface="Constantia"/>
              </a:rPr>
              <a:t>СПАСИБО ЗА ВНИМАНИЕ!</a:t>
            </a:r>
            <a:endParaRPr/>
          </a:p>
        </p:txBody>
      </p:sp>
      <p:sp>
        <p:nvSpPr>
          <p:cNvPr id="269" name="TextShape 2"/>
          <p:cNvSpPr txBox="1"/>
          <p:nvPr/>
        </p:nvSpPr>
        <p:spPr>
          <a:xfrm>
            <a:off x="0" y="0"/>
            <a:ext cx="-11796840" cy="-11796840"/>
          </a:xfrm>
          <a:prstGeom prst="rect">
            <a:avLst/>
          </a:prstGeom>
        </p:spPr>
        <p:txBody>
          <a:bodyPr bIns="45000" lIns="90000" rIns="90000" tIns="45000"/>
          <a:p>
            <a:pPr>
              <a:lnSpc>
                <a:spcPct val="100000"/>
              </a:lnSpc>
            </a:pPr>
            <a:fld id="{1235970F-CF22-4F7F-B214-DBCC6468968D}" type="slidenum">
              <a:rPr lang="ru-RU">
                <a:solidFill>
                  <a:srgbClr val="000000"/>
                </a:solidFill>
                <a:latin typeface="Arial"/>
              </a:rPr>
              <a:t>&lt;номер&gt;</a:t>
            </a:fld>
            <a:endParaRPr/>
          </a:p>
        </p:txBody>
      </p:sp>
    </p:spTree>
  </p:cSld>
  <p:transition spd="med">
    <p:dissolve/>
  </p:transition>
  <p:timing>
    <p:tnLst>
      <p:par>
        <p:cTn dur="indefinite" id="535" nodeType="tmRoot" restart="never">
          <p:childTnLst>
            <p:seq>
              <p:cTn dur="indefinite" id="536" nodeType="mainSeq">
                <p:childTnLst>
                  <p:par>
                    <p:cTn fill="hold" id="537" nodeType="clickEffect">
                      <p:stCondLst>
                        <p:cond delay="indefinite"/>
                      </p:stCondLst>
                      <p:childTnLst>
                        <p:par>
                          <p:cTn fill="hold" id="538" nodeType="withEffect">
                            <p:stCondLst>
                              <p:cond delay="0"/>
                            </p:stCondLst>
                            <p:childTnLst>
                              <p:par>
                                <p:cTn fill="hold" id="539" nodeType="afterEffect" presetClass="entr" presetID="35">
                                  <p:stCondLst>
                                    <p:cond delay="0"/>
                                  </p:stCondLst>
                                  <p:childTnLst>
                                    <p:set>
                                      <p:cBhvr>
                                        <p:cTn dur="1" fill="hold" id="540">
                                          <p:stCondLst>
                                            <p:cond delay="0"/>
                                          </p:stCondLst>
                                        </p:cTn>
                                        <p:tgtEl>
                                          <p:spTgt spid="268">
                                            <p:txEl>
                                              <p:pRg end="21" st="0"/>
                                            </p:txEl>
                                          </p:spTgt>
                                        </p:tgtEl>
                                        <p:attrNameLst>
                                          <p:attrName>style.visibility</p:attrName>
                                        </p:attrNameLst>
                                      </p:cBhvr>
                                      <p:to>
                                        <p:strVal val="visible"/>
                                      </p:to>
                                    </p:set>
                                    <p:animEffect filter="fade" transition="in">
                                      <p:cBhvr additive="repl">
                                        <p:cTn dur="1000" fill="freeze" id="541"/>
                                        <p:tgtEl>
                                          <p:spTgt spid="268">
                                            <p:txEl>
                                              <p:pRg end="21" st="0"/>
                                            </p:txEl>
                                          </p:spTgt>
                                        </p:tgtEl>
                                      </p:cBhvr>
                                    </p:animEffect>
                                    <p:anim calcmode="lin" valueType="num">
                                      <p:cBhvr additive="repl">
                                        <p:cTn dur="1000" fill="hold" id="542"/>
                                        <p:tgtEl>
                                          <p:spTgt spid="268">
                                            <p:txEl>
                                              <p:pRg end="21" st="0"/>
                                            </p:txEl>
                                          </p:spTgt>
                                        </p:tgtEl>
                                        <p:attrNameLst>
                                          <p:attrName/>
                                        </p:attrNameLst>
                                      </p:cBhvr>
                                      <p:tavLst>
                                        <p:tav tm="0">
                                          <p:val>
                                            <p:strVal val="720"/>
                                          </p:val>
                                        </p:tav>
                                        <p:tav tm="100000">
                                          <p:val>
                                            <p:strVal val="0"/>
                                          </p:val>
                                        </p:tav>
                                      </p:tavLst>
                                    </p:anim>
                                    <p:anim calcmode="lin" valueType="num">
                                      <p:cBhvr additive="repl">
                                        <p:cTn dur="1000" fill="hold" id="543"/>
                                        <p:tgtEl>
                                          <p:spTgt spid="268">
                                            <p:txEl>
                                              <p:pRg end="21" st="0"/>
                                            </p:txEl>
                                          </p:spTgt>
                                        </p:tgtEl>
                                        <p:attrNameLst>
                                          <p:attrName/>
                                        </p:attrNameLst>
                                      </p:cBhvr>
                                      <p:tavLst>
                                        <p:tav tm="0">
                                          <p:val/>
                                        </p:tav>
                                        <p:tav tm="100000">
                                          <p:val>
                                            <p:strVal val="#ppt_h"/>
                                          </p:val>
                                        </p:tav>
                                      </p:tavLst>
                                    </p:anim>
                                    <p:anim calcmode="lin" valueType="num">
                                      <p:cBhvr additive="repl">
                                        <p:cTn dur="1000" fill="hold" id="544"/>
                                        <p:tgtEl>
                                          <p:spTgt spid="268">
                                            <p:txEl>
                                              <p:pRg end="21" st="0"/>
                                            </p:txEl>
                                          </p:spTgt>
                                        </p:tgtEl>
                                        <p:attrNameLst>
                                          <p:attrName/>
                                        </p:attrNameLst>
                                      </p:cBhvr>
                                      <p:tavLst>
                                        <p:tav tm="0">
                                          <p:val/>
                                        </p:tav>
                                        <p:tav tm="100000">
                                          <p:val>
                                            <p:strVal val="#ppt_w"/>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TextShape 1"/>
          <p:cNvSpPr txBox="1"/>
          <p:nvPr/>
        </p:nvSpPr>
        <p:spPr>
          <a:xfrm>
            <a:off x="323640" y="692640"/>
            <a:ext cx="8229240" cy="1142640"/>
          </a:xfrm>
          <a:prstGeom prst="rect">
            <a:avLst/>
          </a:prstGeom>
        </p:spPr>
        <p:txBody>
          <a:bodyPr anchor="b" bIns="0" lIns="0" rIns="0" tIns="45000"/>
          <a:p>
            <a:pPr>
              <a:lnSpc>
                <a:spcPct val="100000"/>
              </a:lnSpc>
            </a:pPr>
            <a:r>
              <a:rPr lang="ru-RU" sz="4000">
                <a:solidFill>
                  <a:srgbClr val="cc0066"/>
                </a:solidFill>
                <a:latin typeface="Calibri"/>
              </a:rPr>
              <a:t>Нетрадиционные техники  рисования</a:t>
            </a:r>
            <a:endParaRPr/>
          </a:p>
        </p:txBody>
      </p:sp>
      <p:sp>
        <p:nvSpPr>
          <p:cNvPr id="177" name="TextShape 2"/>
          <p:cNvSpPr txBox="1"/>
          <p:nvPr/>
        </p:nvSpPr>
        <p:spPr>
          <a:xfrm>
            <a:off x="457200" y="1935360"/>
            <a:ext cx="8229240" cy="4388760"/>
          </a:xfrm>
          <a:prstGeom prst="rect">
            <a:avLst/>
          </a:prstGeom>
        </p:spPr>
        <p:txBody>
          <a:bodyPr bIns="45000" lIns="90000" rIns="90000" tIns="45000"/>
          <a:p>
            <a:pPr>
              <a:lnSpc>
                <a:spcPct val="100000"/>
              </a:lnSpc>
              <a:buSzPct val="95000"/>
              <a:buFont charset="2" typeface="Wingdings 2"/>
              <a:buChar char=""/>
            </a:pPr>
            <a:r>
              <a:rPr lang="ru-RU" sz="2600">
                <a:solidFill>
                  <a:srgbClr val="000000"/>
                </a:solidFill>
                <a:latin typeface="Constantia"/>
              </a:rPr>
              <a:t>Использование нетрадиционных техник в рисовании</a:t>
            </a:r>
            <a:endParaRPr/>
          </a:p>
          <a:p>
            <a:pPr>
              <a:lnSpc>
                <a:spcPct val="100000"/>
              </a:lnSpc>
              <a:buSzPct val="95000"/>
              <a:buFont charset="2" typeface="Wingdings 2"/>
              <a:buChar char=""/>
            </a:pPr>
            <a:r>
              <a:rPr lang="ru-RU" sz="2600">
                <a:solidFill>
                  <a:srgbClr val="000000"/>
                </a:solidFill>
                <a:latin typeface="Constantia"/>
              </a:rPr>
              <a:t>предполагает открытие перед ребенком всего спектра возможностей и создание у него установки на свободный, но ответственный выбор той или иной </a:t>
            </a:r>
            <a:endParaRPr/>
          </a:p>
          <a:p>
            <a:pPr>
              <a:lnSpc>
                <a:spcPct val="100000"/>
              </a:lnSpc>
              <a:buSzPct val="95000"/>
              <a:buFont charset="2" typeface="Wingdings 2"/>
              <a:buChar char=""/>
            </a:pPr>
            <a:r>
              <a:rPr lang="ru-RU" sz="2600">
                <a:solidFill>
                  <a:srgbClr val="000000"/>
                </a:solidFill>
                <a:latin typeface="Constantia"/>
              </a:rPr>
              <a:t>возможности; наличие у ребенка познавательного мотива (желание узнать ,научиться ,освоить),что является одним из принципов системно-деятельностного подхода в воспитательно-образовательном процессе ДОУ.</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0bd0d9"/>
        </a:solidFill>
      </p:bgPr>
    </p:bg>
    <p:spTree>
      <p:nvGrpSpPr>
        <p:cNvPr id="1" name=""/>
        <p:cNvGrpSpPr/>
        <p:nvPr/>
      </p:nvGrpSpPr>
      <p:grpSpPr>
        <a:xfrm>
          <a:off x="0" y="0"/>
          <a:ext cx="0" cy="0"/>
          <a:chOff x="0" y="0"/>
          <a:chExt cx="0" cy="0"/>
        </a:xfrm>
      </p:grpSpPr>
      <p:sp>
        <p:nvSpPr>
          <p:cNvPr id="178" name="TextShape 1"/>
          <p:cNvSpPr txBox="1"/>
          <p:nvPr/>
        </p:nvSpPr>
        <p:spPr>
          <a:xfrm>
            <a:off x="467640" y="332640"/>
            <a:ext cx="8229240" cy="1142640"/>
          </a:xfrm>
          <a:prstGeom prst="rect">
            <a:avLst/>
          </a:prstGeom>
        </p:spPr>
        <p:txBody>
          <a:bodyPr anchor="b" bIns="0" lIns="0" rIns="0" tIns="45000"/>
          <a:p>
            <a:pPr algn="ctr">
              <a:lnSpc>
                <a:spcPct val="100000"/>
              </a:lnSpc>
            </a:pPr>
            <a:r>
              <a:rPr lang="ru-RU" sz="3600">
                <a:solidFill>
                  <a:srgbClr val="04617b"/>
                </a:solidFill>
                <a:latin typeface="Calibri"/>
              </a:rPr>
              <a:t>Проведение занятий с использованием нетрадиционных техник :</a:t>
            </a:r>
            <a:endParaRPr/>
          </a:p>
        </p:txBody>
      </p:sp>
      <p:sp>
        <p:nvSpPr>
          <p:cNvPr id="179" name="TextShape 2"/>
          <p:cNvSpPr txBox="1"/>
          <p:nvPr/>
        </p:nvSpPr>
        <p:spPr>
          <a:xfrm>
            <a:off x="467640" y="1556640"/>
            <a:ext cx="8229240" cy="4389120"/>
          </a:xfrm>
          <a:prstGeom prst="rect">
            <a:avLst/>
          </a:prstGeom>
        </p:spPr>
        <p:txBody>
          <a:bodyPr bIns="45000" lIns="90000" rIns="90000" tIns="45000"/>
          <a:p>
            <a:pPr>
              <a:lnSpc>
                <a:spcPct val="100000"/>
              </a:lnSpc>
              <a:buSzPct val="95000"/>
              <a:buFont charset="2" typeface="Wingdings 2"/>
              <a:buChar char=""/>
            </a:pPr>
            <a:r>
              <a:rPr lang="ru-RU" sz="2600">
                <a:solidFill>
                  <a:srgbClr val="000000"/>
                </a:solidFill>
                <a:latin typeface="Constantia"/>
              </a:rPr>
              <a:t>-побуждает детей к творческим поискам;</a:t>
            </a:r>
            <a:endParaRPr/>
          </a:p>
          <a:p>
            <a:pPr>
              <a:lnSpc>
                <a:spcPct val="100000"/>
              </a:lnSpc>
              <a:buSzPct val="95000"/>
              <a:buFont charset="2" typeface="Wingdings 2"/>
              <a:buChar char=""/>
            </a:pPr>
            <a:r>
              <a:rPr lang="ru-RU" sz="2600">
                <a:solidFill>
                  <a:srgbClr val="000000"/>
                </a:solidFill>
                <a:latin typeface="Constantia"/>
              </a:rPr>
              <a:t>- стимулирует развитие инициативы и самостоятельности ;</a:t>
            </a:r>
            <a:endParaRPr/>
          </a:p>
          <a:p>
            <a:pPr>
              <a:lnSpc>
                <a:spcPct val="100000"/>
              </a:lnSpc>
              <a:buSzPct val="95000"/>
              <a:buFont charset="2" typeface="Wingdings 2"/>
              <a:buChar char=""/>
            </a:pPr>
            <a:r>
              <a:rPr lang="ru-RU" sz="2600">
                <a:solidFill>
                  <a:srgbClr val="000000"/>
                </a:solidFill>
                <a:latin typeface="Constantia"/>
              </a:rPr>
              <a:t>-развивает уверенность в своих силах;</a:t>
            </a:r>
            <a:endParaRPr/>
          </a:p>
          <a:p>
            <a:pPr>
              <a:lnSpc>
                <a:spcPct val="100000"/>
              </a:lnSpc>
              <a:buSzPct val="95000"/>
              <a:buFont charset="2" typeface="Wingdings 2"/>
              <a:buChar char=""/>
            </a:pPr>
            <a:r>
              <a:rPr lang="ru-RU" sz="2600">
                <a:solidFill>
                  <a:srgbClr val="000000"/>
                </a:solidFill>
                <a:latin typeface="Constantia"/>
              </a:rPr>
              <a:t>-развивает творческие способности, воображение;--развивает пространственное мышление;</a:t>
            </a:r>
            <a:endParaRPr/>
          </a:p>
          <a:p>
            <a:pPr>
              <a:lnSpc>
                <a:spcPct val="100000"/>
              </a:lnSpc>
              <a:buSzPct val="95000"/>
              <a:buFont charset="2" typeface="Wingdings 2"/>
              <a:buChar char=""/>
            </a:pPr>
            <a:r>
              <a:rPr lang="ru-RU" sz="2600">
                <a:solidFill>
                  <a:srgbClr val="000000"/>
                </a:solidFill>
                <a:latin typeface="Constantia"/>
              </a:rPr>
              <a:t>- способствует снятию детских страхов;</a:t>
            </a:r>
            <a:endParaRPr/>
          </a:p>
          <a:p>
            <a:pPr>
              <a:lnSpc>
                <a:spcPct val="100000"/>
              </a:lnSpc>
            </a:pPr>
            <a:r>
              <a:rPr lang="ru-RU" sz="2600">
                <a:solidFill>
                  <a:srgbClr val="000000"/>
                </a:solidFill>
                <a:latin typeface="Constantia"/>
              </a:rPr>
              <a:t>-учит работать с разнообразным материалом;</a:t>
            </a:r>
            <a:endParaRPr/>
          </a:p>
          <a:p>
            <a:pPr>
              <a:lnSpc>
                <a:spcPct val="100000"/>
              </a:lnSpc>
            </a:pPr>
            <a:r>
              <a:rPr lang="ru-RU" sz="2600">
                <a:solidFill>
                  <a:srgbClr val="000000"/>
                </a:solidFill>
                <a:latin typeface="Constantia"/>
              </a:rPr>
              <a:t>   </a:t>
            </a:r>
            <a:r>
              <a:rPr lang="ru-RU" sz="2600">
                <a:solidFill>
                  <a:srgbClr val="000000"/>
                </a:solidFill>
                <a:latin typeface="Constantia"/>
              </a:rPr>
              <a:t>-развивает мелкую моторику рук;</a:t>
            </a:r>
            <a:endParaRPr/>
          </a:p>
          <a:p>
            <a:pPr>
              <a:lnSpc>
                <a:spcPct val="100000"/>
              </a:lnSpc>
            </a:pPr>
            <a:r>
              <a:rPr lang="ru-RU" sz="2600">
                <a:solidFill>
                  <a:srgbClr val="000000"/>
                </a:solidFill>
                <a:latin typeface="Constantia"/>
              </a:rPr>
              <a:t>      </a:t>
            </a:r>
            <a:r>
              <a:rPr lang="ru-RU" sz="2600">
                <a:solidFill>
                  <a:srgbClr val="000000"/>
                </a:solidFill>
                <a:latin typeface="Constantia"/>
              </a:rPr>
              <a:t>-во время работы дети получают эстетическое       </a:t>
            </a:r>
            <a:endParaRPr/>
          </a:p>
          <a:p>
            <a:pPr>
              <a:lnSpc>
                <a:spcPct val="100000"/>
              </a:lnSpc>
            </a:pPr>
            <a:r>
              <a:rPr lang="ru-RU" sz="2600">
                <a:solidFill>
                  <a:srgbClr val="000000"/>
                </a:solidFill>
                <a:latin typeface="Constantia"/>
              </a:rPr>
              <a:t>     </a:t>
            </a:r>
            <a:r>
              <a:rPr lang="ru-RU" sz="2600">
                <a:solidFill>
                  <a:srgbClr val="000000"/>
                </a:solidFill>
                <a:latin typeface="Constantia"/>
              </a:rPr>
              <a:t>удовольствие.</a:t>
            </a:r>
            <a:endParaRPr/>
          </a:p>
        </p:txBody>
      </p:sp>
      <p:sp>
        <p:nvSpPr>
          <p:cNvPr id="180" name="TextShape 3"/>
          <p:cNvSpPr txBox="1"/>
          <p:nvPr/>
        </p:nvSpPr>
        <p:spPr>
          <a:xfrm>
            <a:off x="0" y="0"/>
            <a:ext cx="-11796840" cy="-11796840"/>
          </a:xfrm>
          <a:prstGeom prst="rect">
            <a:avLst/>
          </a:prstGeom>
        </p:spPr>
        <p:txBody>
          <a:bodyPr bIns="45000" lIns="90000" rIns="90000" tIns="45000"/>
          <a:p>
            <a:pPr>
              <a:lnSpc>
                <a:spcPct val="100000"/>
              </a:lnSpc>
            </a:pPr>
            <a:fld id="{E6CB42B4-D4A6-4845-B3A9-F86C970292FB}" type="slidenum">
              <a:rPr lang="ru-RU">
                <a:solidFill>
                  <a:srgbClr val="000000"/>
                </a:solidFill>
                <a:latin typeface="Arial"/>
              </a:rPr>
              <a:t>&lt;номер&gt;</a:t>
            </a:fld>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CustomShape 1"/>
          <p:cNvSpPr/>
          <p:nvPr/>
        </p:nvSpPr>
        <p:spPr>
          <a:xfrm>
            <a:off x="857160" y="100080"/>
            <a:ext cx="7929360" cy="1218240"/>
          </a:xfrm>
          <a:prstGeom prst="rect">
            <a:avLst/>
          </a:prstGeom>
        </p:spPr>
        <p:txBody>
          <a:bodyPr anchor="ctr" bIns="45000" lIns="90000" rIns="90000" tIns="45000"/>
          <a:p>
            <a:pPr>
              <a:lnSpc>
                <a:spcPct val="100000"/>
              </a:lnSpc>
            </a:pPr>
            <a:endParaRPr/>
          </a:p>
          <a:p>
            <a:pPr algn="ctr">
              <a:lnSpc>
                <a:spcPct val="100000"/>
              </a:lnSpc>
            </a:pPr>
            <a:r>
              <a:rPr b="1" lang="ru-RU" sz="2800">
                <a:solidFill>
                  <a:srgbClr val="cc3399"/>
                </a:solidFill>
                <a:latin typeface="Times New Roman"/>
              </a:rPr>
              <a:t>Нетрадиционные техники рисования </a:t>
            </a:r>
            <a:endParaRPr/>
          </a:p>
          <a:p>
            <a:pPr algn="ctr">
              <a:lnSpc>
                <a:spcPct val="100000"/>
              </a:lnSpc>
            </a:pPr>
            <a:r>
              <a:rPr b="1" lang="ru-RU" sz="2800">
                <a:solidFill>
                  <a:srgbClr val="cc3399"/>
                </a:solidFill>
                <a:latin typeface="Times New Roman"/>
              </a:rPr>
              <a:t>в разных возрастных группах детского сада</a:t>
            </a:r>
            <a:endParaRPr/>
          </a:p>
        </p:txBody>
      </p:sp>
      <p:sp>
        <p:nvSpPr>
          <p:cNvPr id="182" name="CustomShape 2"/>
          <p:cNvSpPr/>
          <p:nvPr/>
        </p:nvSpPr>
        <p:spPr>
          <a:xfrm>
            <a:off x="500040" y="733320"/>
            <a:ext cx="4500360" cy="2833920"/>
          </a:xfrm>
          <a:prstGeom prst="rect">
            <a:avLst/>
          </a:prstGeom>
        </p:spPr>
        <p:txBody>
          <a:bodyPr anchor="ctr" bIns="45000" lIns="90000" rIns="90000" tIns="45000"/>
          <a:p>
            <a:pPr algn="ctr">
              <a:lnSpc>
                <a:spcPct val="100000"/>
              </a:lnSpc>
            </a:pPr>
            <a:endParaRPr/>
          </a:p>
          <a:p>
            <a:pPr algn="ctr">
              <a:lnSpc>
                <a:spcPct val="100000"/>
              </a:lnSpc>
            </a:pPr>
            <a:endParaRPr/>
          </a:p>
          <a:p>
            <a:pPr algn="ctr">
              <a:lnSpc>
                <a:spcPct val="100000"/>
              </a:lnSpc>
            </a:pPr>
            <a:r>
              <a:rPr b="1" lang="ru-RU" u="sng">
                <a:solidFill>
                  <a:srgbClr val="000000"/>
                </a:solidFill>
                <a:latin typeface="Times New Roman"/>
              </a:rPr>
              <a:t>Младшая группа (2-4 года)</a:t>
            </a:r>
            <a:endParaRPr/>
          </a:p>
          <a:p>
            <a:pPr>
              <a:lnSpc>
                <a:spcPct val="100000"/>
              </a:lnSpc>
              <a:buFont charset="2" typeface="Wingdings"/>
              <a:buChar char=""/>
            </a:pPr>
            <a:r>
              <a:rPr lang="ru-RU">
                <a:solidFill>
                  <a:srgbClr val="000000"/>
                </a:solidFill>
                <a:latin typeface="Times New Roman"/>
              </a:rPr>
              <a:t>рисование  жесткой полусухой кистью </a:t>
            </a:r>
            <a:endParaRPr/>
          </a:p>
          <a:p>
            <a:pPr>
              <a:lnSpc>
                <a:spcPct val="100000"/>
              </a:lnSpc>
              <a:buFont charset="2" typeface="Wingdings"/>
              <a:buChar char=""/>
            </a:pPr>
            <a:r>
              <a:rPr lang="ru-RU">
                <a:solidFill>
                  <a:srgbClr val="000000"/>
                </a:solidFill>
                <a:latin typeface="Times New Roman"/>
              </a:rPr>
              <a:t>пальчиком </a:t>
            </a:r>
            <a:endParaRPr/>
          </a:p>
          <a:p>
            <a:pPr>
              <a:lnSpc>
                <a:spcPct val="100000"/>
              </a:lnSpc>
              <a:buFont charset="2" typeface="Wingdings"/>
              <a:buChar char=""/>
            </a:pPr>
            <a:r>
              <a:rPr lang="ru-RU">
                <a:solidFill>
                  <a:srgbClr val="000000"/>
                </a:solidFill>
                <a:latin typeface="Times New Roman"/>
              </a:rPr>
              <a:t>рисование ладошкой </a:t>
            </a:r>
            <a:endParaRPr/>
          </a:p>
          <a:p>
            <a:pPr>
              <a:lnSpc>
                <a:spcPct val="100000"/>
              </a:lnSpc>
              <a:buFont charset="2" typeface="Wingdings"/>
              <a:buChar char=""/>
            </a:pPr>
            <a:r>
              <a:rPr lang="ru-RU">
                <a:solidFill>
                  <a:srgbClr val="000000"/>
                </a:solidFill>
                <a:latin typeface="Times New Roman"/>
              </a:rPr>
              <a:t> </a:t>
            </a:r>
            <a:r>
              <a:rPr lang="ru-RU">
                <a:solidFill>
                  <a:srgbClr val="000000"/>
                </a:solidFill>
                <a:latin typeface="Times New Roman"/>
              </a:rPr>
              <a:t>рисование ватной палочкой</a:t>
            </a:r>
            <a:endParaRPr/>
          </a:p>
          <a:p>
            <a:pPr>
              <a:lnSpc>
                <a:spcPct val="100000"/>
              </a:lnSpc>
              <a:buFont charset="2" typeface="Wingdings"/>
              <a:buChar char=""/>
            </a:pPr>
            <a:r>
              <a:rPr lang="ru-RU">
                <a:solidFill>
                  <a:srgbClr val="000000"/>
                </a:solidFill>
                <a:latin typeface="Times New Roman"/>
              </a:rPr>
              <a:t> </a:t>
            </a:r>
            <a:r>
              <a:rPr lang="ru-RU">
                <a:solidFill>
                  <a:srgbClr val="000000"/>
                </a:solidFill>
                <a:latin typeface="Times New Roman"/>
              </a:rPr>
              <a:t>печатками из картофеля</a:t>
            </a:r>
            <a:endParaRPr/>
          </a:p>
          <a:p>
            <a:pPr>
              <a:lnSpc>
                <a:spcPct val="100000"/>
              </a:lnSpc>
              <a:buFont charset="2" typeface="Wingdings"/>
              <a:buChar char=""/>
            </a:pPr>
            <a:r>
              <a:rPr lang="ru-RU">
                <a:solidFill>
                  <a:srgbClr val="000000"/>
                </a:solidFill>
                <a:latin typeface="Times New Roman"/>
              </a:rPr>
              <a:t> </a:t>
            </a:r>
            <a:r>
              <a:rPr lang="ru-RU">
                <a:solidFill>
                  <a:srgbClr val="000000"/>
                </a:solidFill>
                <a:latin typeface="Times New Roman"/>
              </a:rPr>
              <a:t>оттиск пробкой</a:t>
            </a:r>
            <a:endParaRPr/>
          </a:p>
          <a:p>
            <a:pPr>
              <a:lnSpc>
                <a:spcPct val="100000"/>
              </a:lnSpc>
              <a:buFont charset="2" typeface="Wingdings"/>
              <a:buChar char=""/>
            </a:pPr>
            <a:r>
              <a:rPr lang="ru-RU">
                <a:solidFill>
                  <a:srgbClr val="000000"/>
                </a:solidFill>
                <a:latin typeface="Times New Roman"/>
              </a:rPr>
              <a:t>рисование зубной пастой,пеной</a:t>
            </a:r>
            <a:endParaRPr/>
          </a:p>
        </p:txBody>
      </p:sp>
      <p:sp>
        <p:nvSpPr>
          <p:cNvPr id="183" name="CustomShape 3"/>
          <p:cNvSpPr/>
          <p:nvPr/>
        </p:nvSpPr>
        <p:spPr>
          <a:xfrm>
            <a:off x="4786200" y="1143000"/>
            <a:ext cx="4214520" cy="2559240"/>
          </a:xfrm>
          <a:prstGeom prst="rect">
            <a:avLst/>
          </a:prstGeom>
        </p:spPr>
        <p:txBody>
          <a:bodyPr bIns="45000" lIns="90000" rIns="90000" tIns="45000"/>
          <a:p>
            <a:pPr>
              <a:lnSpc>
                <a:spcPct val="100000"/>
              </a:lnSpc>
            </a:pPr>
            <a:endParaRPr/>
          </a:p>
          <a:p>
            <a:pPr>
              <a:lnSpc>
                <a:spcPct val="100000"/>
              </a:lnSpc>
            </a:pPr>
            <a:r>
              <a:rPr b="1" lang="ru-RU" u="sng">
                <a:solidFill>
                  <a:srgbClr val="000000"/>
                </a:solidFill>
                <a:latin typeface="Times New Roman"/>
              </a:rPr>
              <a:t>Средняя группа (4-5 лет)</a:t>
            </a:r>
            <a:endParaRPr/>
          </a:p>
          <a:p>
            <a:pPr>
              <a:lnSpc>
                <a:spcPct val="100000"/>
              </a:lnSpc>
              <a:buFont charset="2" typeface="Wingdings"/>
              <a:buChar char=""/>
            </a:pPr>
            <a:r>
              <a:rPr lang="ru-RU">
                <a:solidFill>
                  <a:srgbClr val="000000"/>
                </a:solidFill>
                <a:latin typeface="Times New Roman"/>
              </a:rPr>
              <a:t>оттиск поролоном </a:t>
            </a:r>
            <a:endParaRPr/>
          </a:p>
          <a:p>
            <a:pPr>
              <a:lnSpc>
                <a:spcPct val="100000"/>
              </a:lnSpc>
              <a:buFont charset="2" typeface="Wingdings"/>
              <a:buChar char=""/>
            </a:pPr>
            <a:r>
              <a:rPr lang="ru-RU">
                <a:solidFill>
                  <a:srgbClr val="000000"/>
                </a:solidFill>
                <a:latin typeface="Times New Roman"/>
              </a:rPr>
              <a:t>оттиск печатками из ластика, листьев</a:t>
            </a:r>
            <a:endParaRPr/>
          </a:p>
          <a:p>
            <a:pPr>
              <a:lnSpc>
                <a:spcPct val="100000"/>
              </a:lnSpc>
              <a:buFont charset="2" typeface="Wingdings"/>
              <a:buChar char=""/>
            </a:pPr>
            <a:r>
              <a:rPr lang="ru-RU">
                <a:solidFill>
                  <a:srgbClr val="000000"/>
                </a:solidFill>
                <a:latin typeface="Times New Roman"/>
              </a:rPr>
              <a:t> </a:t>
            </a:r>
            <a:r>
              <a:rPr lang="ru-RU">
                <a:solidFill>
                  <a:srgbClr val="000000"/>
                </a:solidFill>
                <a:latin typeface="Times New Roman"/>
              </a:rPr>
              <a:t>восковые мелки + акварель</a:t>
            </a:r>
            <a:endParaRPr/>
          </a:p>
          <a:p>
            <a:pPr>
              <a:lnSpc>
                <a:spcPct val="100000"/>
              </a:lnSpc>
              <a:buFont charset="2" typeface="Wingdings"/>
              <a:buChar char=""/>
            </a:pPr>
            <a:r>
              <a:rPr lang="ru-RU">
                <a:solidFill>
                  <a:srgbClr val="000000"/>
                </a:solidFill>
                <a:latin typeface="Times New Roman"/>
              </a:rPr>
              <a:t>рисование чаем</a:t>
            </a:r>
            <a:endParaRPr/>
          </a:p>
          <a:p>
            <a:pPr>
              <a:lnSpc>
                <a:spcPct val="100000"/>
              </a:lnSpc>
              <a:buFont charset="2" typeface="Wingdings"/>
              <a:buChar char=""/>
            </a:pPr>
            <a:r>
              <a:rPr lang="ru-RU">
                <a:solidFill>
                  <a:srgbClr val="000000"/>
                </a:solidFill>
                <a:latin typeface="Times New Roman"/>
              </a:rPr>
              <a:t> </a:t>
            </a:r>
            <a:r>
              <a:rPr lang="ru-RU">
                <a:solidFill>
                  <a:srgbClr val="000000"/>
                </a:solidFill>
                <a:latin typeface="Times New Roman"/>
              </a:rPr>
              <a:t>рисование мятой бумагой</a:t>
            </a:r>
            <a:endParaRPr/>
          </a:p>
          <a:p>
            <a:pPr>
              <a:lnSpc>
                <a:spcPct val="100000"/>
              </a:lnSpc>
              <a:buFont charset="2" typeface="Wingdings"/>
              <a:buChar char=""/>
            </a:pPr>
            <a:r>
              <a:rPr lang="ru-RU">
                <a:solidFill>
                  <a:srgbClr val="000000"/>
                </a:solidFill>
                <a:latin typeface="Times New Roman"/>
              </a:rPr>
              <a:t>монотипия предметная </a:t>
            </a:r>
            <a:endParaRPr/>
          </a:p>
          <a:p>
            <a:pPr>
              <a:lnSpc>
                <a:spcPct val="100000"/>
              </a:lnSpc>
              <a:buFont charset="2" typeface="Wingdings"/>
              <a:buChar char=""/>
            </a:pPr>
            <a:r>
              <a:rPr lang="ru-RU">
                <a:solidFill>
                  <a:srgbClr val="000000"/>
                </a:solidFill>
                <a:latin typeface="Times New Roman"/>
              </a:rPr>
              <a:t>рисование   мыльными   пузырями</a:t>
            </a:r>
            <a:endParaRPr/>
          </a:p>
        </p:txBody>
      </p:sp>
      <p:sp>
        <p:nvSpPr>
          <p:cNvPr id="184" name="CustomShape 4"/>
          <p:cNvSpPr/>
          <p:nvPr/>
        </p:nvSpPr>
        <p:spPr>
          <a:xfrm>
            <a:off x="2928960" y="3286080"/>
            <a:ext cx="5214600" cy="3382200"/>
          </a:xfrm>
          <a:prstGeom prst="rect">
            <a:avLst/>
          </a:prstGeom>
        </p:spPr>
        <p:txBody>
          <a:bodyPr bIns="45000" lIns="90000" rIns="90000" tIns="45000"/>
          <a:p>
            <a:pPr>
              <a:lnSpc>
                <a:spcPct val="100000"/>
              </a:lnSpc>
            </a:pPr>
            <a:r>
              <a:rPr b="1" lang="ru-RU" u="sng">
                <a:solidFill>
                  <a:srgbClr val="542478"/>
                </a:solidFill>
                <a:latin typeface="Times New Roman"/>
              </a:rPr>
              <a:t>                                      </a:t>
            </a:r>
            <a:endParaRPr/>
          </a:p>
          <a:p>
            <a:pPr>
              <a:lnSpc>
                <a:spcPct val="100000"/>
              </a:lnSpc>
            </a:pPr>
            <a:r>
              <a:rPr b="1" lang="ru-RU" u="sng">
                <a:solidFill>
                  <a:srgbClr val="542478"/>
                </a:solidFill>
                <a:latin typeface="Times New Roman"/>
              </a:rPr>
              <a:t>Старшая и подготовительная группа (5-7 лет)</a:t>
            </a:r>
            <a:endParaRPr/>
          </a:p>
          <a:p>
            <a:pPr>
              <a:lnSpc>
                <a:spcPct val="100000"/>
              </a:lnSpc>
              <a:buFont charset="2" typeface="Wingdings"/>
              <a:buChar char=""/>
            </a:pPr>
            <a:r>
              <a:rPr lang="ru-RU">
                <a:solidFill>
                  <a:srgbClr val="ffffff"/>
                </a:solidFill>
                <a:latin typeface="Times New Roman"/>
              </a:rPr>
              <a:t> </a:t>
            </a:r>
            <a:r>
              <a:rPr lang="ru-RU">
                <a:solidFill>
                  <a:srgbClr val="002060"/>
                </a:solidFill>
                <a:latin typeface="Times New Roman"/>
              </a:rPr>
              <a:t>монотипия пейзажная</a:t>
            </a:r>
            <a:endParaRPr/>
          </a:p>
          <a:p>
            <a:pPr>
              <a:lnSpc>
                <a:spcPct val="100000"/>
              </a:lnSpc>
              <a:buFont charset="2" typeface="Wingdings"/>
              <a:buChar char=""/>
            </a:pPr>
            <a:r>
              <a:rPr lang="ru-RU">
                <a:solidFill>
                  <a:srgbClr val="002060"/>
                </a:solidFill>
                <a:latin typeface="Times New Roman"/>
              </a:rPr>
              <a:t> </a:t>
            </a:r>
            <a:r>
              <a:rPr lang="ru-RU">
                <a:solidFill>
                  <a:srgbClr val="002060"/>
                </a:solidFill>
                <a:latin typeface="Times New Roman"/>
              </a:rPr>
              <a:t>рисование зубной щеткой </a:t>
            </a:r>
            <a:endParaRPr/>
          </a:p>
          <a:p>
            <a:pPr>
              <a:lnSpc>
                <a:spcPct val="100000"/>
              </a:lnSpc>
              <a:buFont charset="2" typeface="Wingdings"/>
              <a:buChar char=""/>
            </a:pPr>
            <a:r>
              <a:rPr lang="ru-RU">
                <a:solidFill>
                  <a:srgbClr val="002060"/>
                </a:solidFill>
                <a:latin typeface="Times New Roman"/>
              </a:rPr>
              <a:t> </a:t>
            </a:r>
            <a:r>
              <a:rPr lang="ru-RU">
                <a:solidFill>
                  <a:srgbClr val="002060"/>
                </a:solidFill>
                <a:latin typeface="Times New Roman"/>
              </a:rPr>
              <a:t>набрызг </a:t>
            </a:r>
            <a:endParaRPr/>
          </a:p>
          <a:p>
            <a:pPr>
              <a:lnSpc>
                <a:spcPct val="100000"/>
              </a:lnSpc>
              <a:buFont charset="2" typeface="Wingdings"/>
              <a:buChar char=""/>
            </a:pPr>
            <a:r>
              <a:rPr lang="ru-RU">
                <a:solidFill>
                  <a:srgbClr val="002060"/>
                </a:solidFill>
                <a:latin typeface="Times New Roman"/>
              </a:rPr>
              <a:t> </a:t>
            </a:r>
            <a:r>
              <a:rPr lang="ru-RU">
                <a:solidFill>
                  <a:srgbClr val="002060"/>
                </a:solidFill>
                <a:latin typeface="Times New Roman"/>
              </a:rPr>
              <a:t>кляксография с трубочкой </a:t>
            </a:r>
            <a:endParaRPr/>
          </a:p>
          <a:p>
            <a:pPr>
              <a:lnSpc>
                <a:spcPct val="100000"/>
              </a:lnSpc>
              <a:buFont charset="2" typeface="Wingdings"/>
              <a:buChar char=""/>
            </a:pPr>
            <a:r>
              <a:rPr lang="ru-RU">
                <a:solidFill>
                  <a:srgbClr val="002060"/>
                </a:solidFill>
                <a:latin typeface="Times New Roman"/>
              </a:rPr>
              <a:t>фотокопия – рисование свечой</a:t>
            </a:r>
            <a:endParaRPr/>
          </a:p>
          <a:p>
            <a:pPr>
              <a:lnSpc>
                <a:spcPct val="100000"/>
              </a:lnSpc>
              <a:buFont charset="2" typeface="Wingdings"/>
              <a:buChar char=""/>
            </a:pPr>
            <a:r>
              <a:rPr lang="ru-RU">
                <a:solidFill>
                  <a:srgbClr val="002060"/>
                </a:solidFill>
                <a:latin typeface="Times New Roman"/>
              </a:rPr>
              <a:t>граттаж черно- белый, цветной</a:t>
            </a:r>
            <a:endParaRPr/>
          </a:p>
          <a:p>
            <a:pPr>
              <a:lnSpc>
                <a:spcPct val="100000"/>
              </a:lnSpc>
              <a:buFont charset="2" typeface="Wingdings"/>
              <a:buChar char=""/>
            </a:pPr>
            <a:r>
              <a:rPr lang="ru-RU">
                <a:solidFill>
                  <a:srgbClr val="002060"/>
                </a:solidFill>
                <a:latin typeface="Times New Roman"/>
              </a:rPr>
              <a:t>ниткография</a:t>
            </a:r>
            <a:endParaRPr/>
          </a:p>
          <a:p>
            <a:pPr>
              <a:lnSpc>
                <a:spcPct val="100000"/>
              </a:lnSpc>
              <a:buFont charset="2" typeface="Wingdings"/>
              <a:buChar char=""/>
            </a:pPr>
            <a:r>
              <a:rPr lang="ru-RU">
                <a:solidFill>
                  <a:srgbClr val="002060"/>
                </a:solidFill>
                <a:latin typeface="Times New Roman"/>
              </a:rPr>
              <a:t>рисование солью, рисование песком</a:t>
            </a:r>
            <a:endParaRPr/>
          </a:p>
          <a:p>
            <a:pPr>
              <a:lnSpc>
                <a:spcPct val="100000"/>
              </a:lnSpc>
              <a:buFont charset="2" typeface="Wingdings"/>
              <a:buChar char=""/>
            </a:pPr>
            <a:r>
              <a:rPr lang="ru-RU">
                <a:solidFill>
                  <a:srgbClr val="002060"/>
                </a:solidFill>
                <a:latin typeface="Times New Roman"/>
              </a:rPr>
              <a:t>рисование шерстью</a:t>
            </a:r>
            <a:endParaRPr/>
          </a:p>
          <a:p>
            <a:pPr>
              <a:lnSpc>
                <a:spcPct val="100000"/>
              </a:lnSpc>
              <a:buFont charset="2" typeface="Wingdings"/>
              <a:buChar char=""/>
            </a:pPr>
            <a:r>
              <a:rPr lang="ru-RU">
                <a:solidFill>
                  <a:srgbClr val="002060"/>
                </a:solidFill>
                <a:latin typeface="Times New Roman"/>
              </a:rPr>
              <a:t>гравюра</a:t>
            </a:r>
            <a:endParaRPr/>
          </a:p>
        </p:txBody>
      </p:sp>
      <p:sp>
        <p:nvSpPr>
          <p:cNvPr id="185" name="TextShape 5"/>
          <p:cNvSpPr txBox="1"/>
          <p:nvPr/>
        </p:nvSpPr>
        <p:spPr>
          <a:xfrm>
            <a:off x="0" y="0"/>
            <a:ext cx="-11796840" cy="-11796840"/>
          </a:xfrm>
          <a:prstGeom prst="rect">
            <a:avLst/>
          </a:prstGeom>
        </p:spPr>
        <p:txBody>
          <a:bodyPr bIns="45000" lIns="90000" rIns="90000" tIns="45000"/>
          <a:p>
            <a:pPr>
              <a:lnSpc>
                <a:spcPct val="100000"/>
              </a:lnSpc>
            </a:pPr>
            <a:fld id="{80E85D61-7815-40DB-9A31-CB1FFD8CAB03}" type="slidenum">
              <a:rPr lang="ru-RU">
                <a:solidFill>
                  <a:srgbClr val="035c75"/>
                </a:solidFill>
                <a:latin typeface="Arial"/>
              </a:rPr>
              <a:t>&lt;номер&gt;</a:t>
            </a:fld>
            <a:endParaRPr/>
          </a:p>
        </p:txBody>
      </p:sp>
    </p:spTree>
  </p:cSld>
  <p:transition spd="med">
    <p:blinds dir="vert"/>
  </p:transition>
  <p:timing>
    <p:tnLst>
      <p:par>
        <p:cTn dur="indefinite" id="49" nodeType="tmRoot" restart="never">
          <p:childTnLst>
            <p:seq>
              <p:cTn dur="indefinite" id="50" nodeType="mainSeq">
                <p:childTnLst>
                  <p:par>
                    <p:cTn fill="hold" id="51" nodeType="clickEffect">
                      <p:stCondLst>
                        <p:cond delay="0"/>
                      </p:stCondLst>
                      <p:childTnLst>
                        <p:par>
                          <p:cTn fill="hold" id="52" nodeType="withEffect">
                            <p:stCondLst>
                              <p:cond delay="0"/>
                            </p:stCondLst>
                            <p:childTnLst>
                              <p:par>
                                <p:cTn fill="hold" id="53" nodeType="afterEffect" presetClass="entr" presetID="17" presetSubtype="10">
                                  <p:stCondLst>
                                    <p:cond delay="0"/>
                                  </p:stCondLst>
                                  <p:childTnLst>
                                    <p:set>
                                      <p:cBhvr>
                                        <p:cTn dur="1" fill="hold" id="54">
                                          <p:stCondLst>
                                            <p:cond delay="0"/>
                                          </p:stCondLst>
                                        </p:cTn>
                                        <p:tgtEl>
                                          <p:spTgt spid="181">
                                            <p:txEl>
                                              <p:pRg end="35" st="1"/>
                                            </p:txEl>
                                          </p:spTgt>
                                        </p:tgtEl>
                                        <p:attrNameLst>
                                          <p:attrName>style.visibility</p:attrName>
                                        </p:attrNameLst>
                                      </p:cBhvr>
                                      <p:to>
                                        <p:strVal val="visible"/>
                                      </p:to>
                                    </p:set>
                                    <p:anim calcmode="lin" valueType="num">
                                      <p:cBhvr additive="repl">
                                        <p:cTn dur="1000" fill="hold" id="55"/>
                                        <p:tgtEl>
                                          <p:spTgt spid="181">
                                            <p:txEl>
                                              <p:pRg end="35" st="1"/>
                                            </p:txEl>
                                          </p:spTgt>
                                        </p:tgtEl>
                                        <p:attrNameLst>
                                          <p:attrName/>
                                        </p:attrNameLst>
                                      </p:cBhvr>
                                      <p:tavLst>
                                        <p:tav tm="0">
                                          <p:val/>
                                        </p:tav>
                                        <p:tav tm="100000">
                                          <p:val>
                                            <p:strVal val="#ppt_w"/>
                                          </p:val>
                                        </p:tav>
                                      </p:tavLst>
                                    </p:anim>
                                    <p:anim calcmode="lin" valueType="num">
                                      <p:cBhvr additive="repl">
                                        <p:cTn dur="1000" fill="hold" id="56"/>
                                        <p:tgtEl>
                                          <p:spTgt spid="181">
                                            <p:txEl>
                                              <p:pRg end="35" st="1"/>
                                            </p:txEl>
                                          </p:spTgt>
                                        </p:tgtEl>
                                        <p:attrNameLst>
                                          <p:attrName/>
                                        </p:attrNameLst>
                                      </p:cBhvr>
                                      <p:tavLst>
                                        <p:tav tm="0">
                                          <p:val>
                                            <p:strVal val="#ppt_h"/>
                                          </p:val>
                                        </p:tav>
                                        <p:tav tm="100000">
                                          <p:val>
                                            <p:strVal val="#ppt_h"/>
                                          </p:val>
                                        </p:tav>
                                      </p:tavLst>
                                    </p:anim>
                                  </p:childTnLst>
                                </p:cTn>
                              </p:par>
                              <p:par>
                                <p:cTn fill="hold" id="57" nodeType="withEffect" presetClass="entr" presetID="17" presetSubtype="10">
                                  <p:stCondLst>
                                    <p:cond delay="0"/>
                                  </p:stCondLst>
                                  <p:childTnLst>
                                    <p:set>
                                      <p:cBhvr>
                                        <p:cTn dur="1" fill="hold" id="58">
                                          <p:stCondLst>
                                            <p:cond delay="0"/>
                                          </p:stCondLst>
                                        </p:cTn>
                                        <p:tgtEl>
                                          <p:spTgt spid="181">
                                            <p:txEl>
                                              <p:pRg end="77" st="35"/>
                                            </p:txEl>
                                          </p:spTgt>
                                        </p:tgtEl>
                                        <p:attrNameLst>
                                          <p:attrName>style.visibility</p:attrName>
                                        </p:attrNameLst>
                                      </p:cBhvr>
                                      <p:to>
                                        <p:strVal val="visible"/>
                                      </p:to>
                                    </p:set>
                                    <p:anim calcmode="lin" valueType="num">
                                      <p:cBhvr additive="repl">
                                        <p:cTn dur="1000" fill="hold" id="59"/>
                                        <p:tgtEl>
                                          <p:spTgt spid="181">
                                            <p:txEl>
                                              <p:pRg end="77" st="35"/>
                                            </p:txEl>
                                          </p:spTgt>
                                        </p:tgtEl>
                                        <p:attrNameLst>
                                          <p:attrName/>
                                        </p:attrNameLst>
                                      </p:cBhvr>
                                      <p:tavLst>
                                        <p:tav tm="0">
                                          <p:val/>
                                        </p:tav>
                                        <p:tav tm="100000">
                                          <p:val>
                                            <p:strVal val="#ppt_w"/>
                                          </p:val>
                                        </p:tav>
                                      </p:tavLst>
                                    </p:anim>
                                    <p:anim calcmode="lin" valueType="num">
                                      <p:cBhvr additive="repl">
                                        <p:cTn dur="1000" fill="hold" id="60"/>
                                        <p:tgtEl>
                                          <p:spTgt spid="181">
                                            <p:txEl>
                                              <p:pRg end="77" st="35"/>
                                            </p:txEl>
                                          </p:spTgt>
                                        </p:tgtEl>
                                        <p:attrNameLst>
                                          <p:attrName/>
                                        </p:attrNameLst>
                                      </p:cBhvr>
                                      <p:tavLst>
                                        <p:tav tm="0">
                                          <p:val>
                                            <p:strVal val="#ppt_h"/>
                                          </p:val>
                                        </p:tav>
                                        <p:tav tm="100000">
                                          <p:val>
                                            <p:strVal val="#ppt_h"/>
                                          </p:val>
                                        </p:tav>
                                      </p:tavLst>
                                    </p:anim>
                                  </p:childTnLst>
                                </p:cTn>
                              </p:par>
                            </p:childTnLst>
                          </p:cTn>
                        </p:par>
                        <p:par>
                          <p:cTn fill="hold" id="61" nodeType="afterEffect">
                            <p:stCondLst>
                              <p:cond delay="1000"/>
                            </p:stCondLst>
                            <p:childTnLst>
                              <p:par>
                                <p:cTn fill="hold" id="62" nodeType="afterEffect" presetClass="entr" presetID="10">
                                  <p:stCondLst>
                                    <p:cond delay="0"/>
                                  </p:stCondLst>
                                  <p:childTnLst>
                                    <p:set>
                                      <p:cBhvr>
                                        <p:cTn dur="1" fill="hold" id="63">
                                          <p:stCondLst>
                                            <p:cond delay="0"/>
                                          </p:stCondLst>
                                        </p:cTn>
                                        <p:tgtEl>
                                          <p:spTgt spid="182">
                                            <p:txEl>
                                              <p:pRg end="28" st="2"/>
                                            </p:txEl>
                                          </p:spTgt>
                                        </p:tgtEl>
                                        <p:attrNameLst>
                                          <p:attrName>style.visibility</p:attrName>
                                        </p:attrNameLst>
                                      </p:cBhvr>
                                      <p:to>
                                        <p:strVal val="visible"/>
                                      </p:to>
                                    </p:set>
                                    <p:animEffect filter="fade" transition="in">
                                      <p:cBhvr additive="repl">
                                        <p:cTn dur="1000" fill="freeze" id="64"/>
                                        <p:tgtEl>
                                          <p:spTgt spid="182">
                                            <p:txEl>
                                              <p:pRg end="28" st="2"/>
                                            </p:txEl>
                                          </p:spTgt>
                                        </p:tgtEl>
                                      </p:cBhvr>
                                    </p:animEffect>
                                  </p:childTnLst>
                                </p:cTn>
                              </p:par>
                            </p:childTnLst>
                          </p:cTn>
                        </p:par>
                        <p:par>
                          <p:cTn fill="hold" id="65" nodeType="afterEffect">
                            <p:stCondLst>
                              <p:cond delay="2000"/>
                            </p:stCondLst>
                            <p:childTnLst>
                              <p:par>
                                <p:cTn fill="hold" id="66" nodeType="afterEffect" presetClass="entr" presetID="17" presetSubtype="10">
                                  <p:stCondLst>
                                    <p:cond delay="0"/>
                                  </p:stCondLst>
                                  <p:childTnLst>
                                    <p:set>
                                      <p:cBhvr>
                                        <p:cTn dur="1" fill="hold" id="67">
                                          <p:stCondLst>
                                            <p:cond delay="0"/>
                                          </p:stCondLst>
                                        </p:cTn>
                                        <p:tgtEl>
                                          <p:spTgt spid="182">
                                            <p:txEl>
                                              <p:pRg end="65" st="28"/>
                                            </p:txEl>
                                          </p:spTgt>
                                        </p:tgtEl>
                                        <p:attrNameLst>
                                          <p:attrName>style.visibility</p:attrName>
                                        </p:attrNameLst>
                                      </p:cBhvr>
                                      <p:to>
                                        <p:strVal val="visible"/>
                                      </p:to>
                                    </p:set>
                                    <p:anim calcmode="lin" valueType="num">
                                      <p:cBhvr additive="repl">
                                        <p:cTn dur="1000" fill="hold" id="68"/>
                                        <p:tgtEl>
                                          <p:spTgt spid="182">
                                            <p:txEl>
                                              <p:pRg end="65" st="28"/>
                                            </p:txEl>
                                          </p:spTgt>
                                        </p:tgtEl>
                                        <p:attrNameLst>
                                          <p:attrName/>
                                        </p:attrNameLst>
                                      </p:cBhvr>
                                      <p:tavLst>
                                        <p:tav tm="0">
                                          <p:val/>
                                        </p:tav>
                                        <p:tav tm="100000">
                                          <p:val>
                                            <p:strVal val="#ppt_w"/>
                                          </p:val>
                                        </p:tav>
                                      </p:tavLst>
                                    </p:anim>
                                    <p:anim calcmode="lin" valueType="num">
                                      <p:cBhvr additive="repl">
                                        <p:cTn dur="1000" fill="hold" id="69"/>
                                        <p:tgtEl>
                                          <p:spTgt spid="182">
                                            <p:txEl>
                                              <p:pRg end="65" st="28"/>
                                            </p:txEl>
                                          </p:spTgt>
                                        </p:tgtEl>
                                        <p:attrNameLst>
                                          <p:attrName/>
                                        </p:attrNameLst>
                                      </p:cBhvr>
                                      <p:tavLst>
                                        <p:tav tm="0">
                                          <p:val>
                                            <p:strVal val="#ppt_h"/>
                                          </p:val>
                                        </p:tav>
                                        <p:tav tm="100000">
                                          <p:val>
                                            <p:strVal val="#ppt_h"/>
                                          </p:val>
                                        </p:tav>
                                      </p:tavLst>
                                    </p:anim>
                                  </p:childTnLst>
                                </p:cTn>
                              </p:par>
                              <p:par>
                                <p:cTn fill="hold" id="70" nodeType="withEffect" presetClass="entr" presetID="17" presetSubtype="10">
                                  <p:stCondLst>
                                    <p:cond delay="0"/>
                                  </p:stCondLst>
                                  <p:childTnLst>
                                    <p:set>
                                      <p:cBhvr>
                                        <p:cTn dur="1" fill="hold" id="71">
                                          <p:stCondLst>
                                            <p:cond delay="0"/>
                                          </p:stCondLst>
                                        </p:cTn>
                                        <p:tgtEl>
                                          <p:spTgt spid="182">
                                            <p:txEl>
                                              <p:pRg end="76" st="65"/>
                                            </p:txEl>
                                          </p:spTgt>
                                        </p:tgtEl>
                                        <p:attrNameLst>
                                          <p:attrName>style.visibility</p:attrName>
                                        </p:attrNameLst>
                                      </p:cBhvr>
                                      <p:to>
                                        <p:strVal val="visible"/>
                                      </p:to>
                                    </p:set>
                                    <p:anim calcmode="lin" valueType="num">
                                      <p:cBhvr additive="repl">
                                        <p:cTn dur="1000" fill="hold" id="72"/>
                                        <p:tgtEl>
                                          <p:spTgt spid="182">
                                            <p:txEl>
                                              <p:pRg end="76" st="65"/>
                                            </p:txEl>
                                          </p:spTgt>
                                        </p:tgtEl>
                                        <p:attrNameLst>
                                          <p:attrName/>
                                        </p:attrNameLst>
                                      </p:cBhvr>
                                      <p:tavLst>
                                        <p:tav tm="0">
                                          <p:val/>
                                        </p:tav>
                                        <p:tav tm="100000">
                                          <p:val>
                                            <p:strVal val="#ppt_w"/>
                                          </p:val>
                                        </p:tav>
                                      </p:tavLst>
                                    </p:anim>
                                    <p:anim calcmode="lin" valueType="num">
                                      <p:cBhvr additive="repl">
                                        <p:cTn dur="1000" fill="hold" id="73"/>
                                        <p:tgtEl>
                                          <p:spTgt spid="182">
                                            <p:txEl>
                                              <p:pRg end="76" st="65"/>
                                            </p:txEl>
                                          </p:spTgt>
                                        </p:tgtEl>
                                        <p:attrNameLst>
                                          <p:attrName/>
                                        </p:attrNameLst>
                                      </p:cBhvr>
                                      <p:tavLst>
                                        <p:tav tm="0">
                                          <p:val>
                                            <p:strVal val="#ppt_h"/>
                                          </p:val>
                                        </p:tav>
                                        <p:tav tm="100000">
                                          <p:val>
                                            <p:strVal val="#ppt_h"/>
                                          </p:val>
                                        </p:tav>
                                      </p:tavLst>
                                    </p:anim>
                                  </p:childTnLst>
                                </p:cTn>
                              </p:par>
                              <p:par>
                                <p:cTn fill="hold" id="74" nodeType="withEffect" presetClass="entr" presetID="17" presetSubtype="10">
                                  <p:stCondLst>
                                    <p:cond delay="0"/>
                                  </p:stCondLst>
                                  <p:childTnLst>
                                    <p:set>
                                      <p:cBhvr>
                                        <p:cTn dur="1" fill="hold" id="75">
                                          <p:stCondLst>
                                            <p:cond delay="0"/>
                                          </p:stCondLst>
                                        </p:cTn>
                                        <p:tgtEl>
                                          <p:spTgt spid="182">
                                            <p:txEl>
                                              <p:pRg end="96" st="76"/>
                                            </p:txEl>
                                          </p:spTgt>
                                        </p:tgtEl>
                                        <p:attrNameLst>
                                          <p:attrName>style.visibility</p:attrName>
                                        </p:attrNameLst>
                                      </p:cBhvr>
                                      <p:to>
                                        <p:strVal val="visible"/>
                                      </p:to>
                                    </p:set>
                                    <p:anim calcmode="lin" valueType="num">
                                      <p:cBhvr additive="repl">
                                        <p:cTn dur="1000" fill="hold" id="76"/>
                                        <p:tgtEl>
                                          <p:spTgt spid="182">
                                            <p:txEl>
                                              <p:pRg end="96" st="76"/>
                                            </p:txEl>
                                          </p:spTgt>
                                        </p:tgtEl>
                                        <p:attrNameLst>
                                          <p:attrName/>
                                        </p:attrNameLst>
                                      </p:cBhvr>
                                      <p:tavLst>
                                        <p:tav tm="0">
                                          <p:val/>
                                        </p:tav>
                                        <p:tav tm="100000">
                                          <p:val>
                                            <p:strVal val="#ppt_w"/>
                                          </p:val>
                                        </p:tav>
                                      </p:tavLst>
                                    </p:anim>
                                    <p:anim calcmode="lin" valueType="num">
                                      <p:cBhvr additive="repl">
                                        <p:cTn dur="1000" fill="hold" id="77"/>
                                        <p:tgtEl>
                                          <p:spTgt spid="182">
                                            <p:txEl>
                                              <p:pRg end="96" st="76"/>
                                            </p:txEl>
                                          </p:spTgt>
                                        </p:tgtEl>
                                        <p:attrNameLst>
                                          <p:attrName/>
                                        </p:attrNameLst>
                                      </p:cBhvr>
                                      <p:tavLst>
                                        <p:tav tm="0">
                                          <p:val>
                                            <p:strVal val="#ppt_h"/>
                                          </p:val>
                                        </p:tav>
                                        <p:tav tm="100000">
                                          <p:val>
                                            <p:strVal val="#ppt_h"/>
                                          </p:val>
                                        </p:tav>
                                      </p:tavLst>
                                    </p:anim>
                                  </p:childTnLst>
                                </p:cTn>
                              </p:par>
                              <p:par>
                                <p:cTn fill="hold" id="78" nodeType="withEffect" presetClass="entr" presetID="17" presetSubtype="10">
                                  <p:stCondLst>
                                    <p:cond delay="0"/>
                                  </p:stCondLst>
                                  <p:childTnLst>
                                    <p:set>
                                      <p:cBhvr>
                                        <p:cTn dur="1" fill="hold" id="79">
                                          <p:stCondLst>
                                            <p:cond delay="0"/>
                                          </p:stCondLst>
                                        </p:cTn>
                                        <p:tgtEl>
                                          <p:spTgt spid="182">
                                            <p:txEl>
                                              <p:pRg end="123" st="96"/>
                                            </p:txEl>
                                          </p:spTgt>
                                        </p:tgtEl>
                                        <p:attrNameLst>
                                          <p:attrName>style.visibility</p:attrName>
                                        </p:attrNameLst>
                                      </p:cBhvr>
                                      <p:to>
                                        <p:strVal val="visible"/>
                                      </p:to>
                                    </p:set>
                                    <p:anim calcmode="lin" valueType="num">
                                      <p:cBhvr additive="repl">
                                        <p:cTn dur="1000" fill="hold" id="80"/>
                                        <p:tgtEl>
                                          <p:spTgt spid="182">
                                            <p:txEl>
                                              <p:pRg end="123" st="96"/>
                                            </p:txEl>
                                          </p:spTgt>
                                        </p:tgtEl>
                                        <p:attrNameLst>
                                          <p:attrName/>
                                        </p:attrNameLst>
                                      </p:cBhvr>
                                      <p:tavLst>
                                        <p:tav tm="0">
                                          <p:val/>
                                        </p:tav>
                                        <p:tav tm="100000">
                                          <p:val>
                                            <p:strVal val="#ppt_w"/>
                                          </p:val>
                                        </p:tav>
                                      </p:tavLst>
                                    </p:anim>
                                    <p:anim calcmode="lin" valueType="num">
                                      <p:cBhvr additive="repl">
                                        <p:cTn dur="1000" fill="hold" id="81"/>
                                        <p:tgtEl>
                                          <p:spTgt spid="182">
                                            <p:txEl>
                                              <p:pRg end="123" st="96"/>
                                            </p:txEl>
                                          </p:spTgt>
                                        </p:tgtEl>
                                        <p:attrNameLst>
                                          <p:attrName/>
                                        </p:attrNameLst>
                                      </p:cBhvr>
                                      <p:tavLst>
                                        <p:tav tm="0">
                                          <p:val>
                                            <p:strVal val="#ppt_h"/>
                                          </p:val>
                                        </p:tav>
                                        <p:tav tm="100000">
                                          <p:val>
                                            <p:strVal val="#ppt_h"/>
                                          </p:val>
                                        </p:tav>
                                      </p:tavLst>
                                    </p:anim>
                                  </p:childTnLst>
                                </p:cTn>
                              </p:par>
                              <p:par>
                                <p:cTn fill="hold" id="82" nodeType="withEffect" presetClass="entr" presetID="17" presetSubtype="10">
                                  <p:stCondLst>
                                    <p:cond delay="0"/>
                                  </p:stCondLst>
                                  <p:childTnLst>
                                    <p:set>
                                      <p:cBhvr>
                                        <p:cTn dur="1" fill="hold" id="83">
                                          <p:stCondLst>
                                            <p:cond delay="0"/>
                                          </p:stCondLst>
                                        </p:cTn>
                                        <p:tgtEl>
                                          <p:spTgt spid="182">
                                            <p:txEl>
                                              <p:pRg end="147" st="123"/>
                                            </p:txEl>
                                          </p:spTgt>
                                        </p:tgtEl>
                                        <p:attrNameLst>
                                          <p:attrName>style.visibility</p:attrName>
                                        </p:attrNameLst>
                                      </p:cBhvr>
                                      <p:to>
                                        <p:strVal val="visible"/>
                                      </p:to>
                                    </p:set>
                                    <p:anim calcmode="lin" valueType="num">
                                      <p:cBhvr additive="repl">
                                        <p:cTn dur="1000" fill="hold" id="84"/>
                                        <p:tgtEl>
                                          <p:spTgt spid="182">
                                            <p:txEl>
                                              <p:pRg end="147" st="123"/>
                                            </p:txEl>
                                          </p:spTgt>
                                        </p:tgtEl>
                                        <p:attrNameLst>
                                          <p:attrName/>
                                        </p:attrNameLst>
                                      </p:cBhvr>
                                      <p:tavLst>
                                        <p:tav tm="0">
                                          <p:val/>
                                        </p:tav>
                                        <p:tav tm="100000">
                                          <p:val>
                                            <p:strVal val="#ppt_w"/>
                                          </p:val>
                                        </p:tav>
                                      </p:tavLst>
                                    </p:anim>
                                    <p:anim calcmode="lin" valueType="num">
                                      <p:cBhvr additive="repl">
                                        <p:cTn dur="1000" fill="hold" id="85"/>
                                        <p:tgtEl>
                                          <p:spTgt spid="182">
                                            <p:txEl>
                                              <p:pRg end="147" st="123"/>
                                            </p:txEl>
                                          </p:spTgt>
                                        </p:tgtEl>
                                        <p:attrNameLst>
                                          <p:attrName/>
                                        </p:attrNameLst>
                                      </p:cBhvr>
                                      <p:tavLst>
                                        <p:tav tm="0">
                                          <p:val>
                                            <p:strVal val="#ppt_h"/>
                                          </p:val>
                                        </p:tav>
                                        <p:tav tm="100000">
                                          <p:val>
                                            <p:strVal val="#ppt_h"/>
                                          </p:val>
                                        </p:tav>
                                      </p:tavLst>
                                    </p:anim>
                                  </p:childTnLst>
                                </p:cTn>
                              </p:par>
                              <p:par>
                                <p:cTn fill="hold" id="86" nodeType="withEffect" presetClass="entr" presetID="17" presetSubtype="10">
                                  <p:stCondLst>
                                    <p:cond delay="0"/>
                                  </p:stCondLst>
                                  <p:childTnLst>
                                    <p:set>
                                      <p:cBhvr>
                                        <p:cTn dur="1" fill="hold" id="87">
                                          <p:stCondLst>
                                            <p:cond delay="0"/>
                                          </p:stCondLst>
                                        </p:cTn>
                                        <p:tgtEl>
                                          <p:spTgt spid="182">
                                            <p:txEl>
                                              <p:pRg end="163" st="147"/>
                                            </p:txEl>
                                          </p:spTgt>
                                        </p:tgtEl>
                                        <p:attrNameLst>
                                          <p:attrName>style.visibility</p:attrName>
                                        </p:attrNameLst>
                                      </p:cBhvr>
                                      <p:to>
                                        <p:strVal val="visible"/>
                                      </p:to>
                                    </p:set>
                                    <p:anim calcmode="lin" valueType="num">
                                      <p:cBhvr additive="repl">
                                        <p:cTn dur="1000" fill="hold" id="88"/>
                                        <p:tgtEl>
                                          <p:spTgt spid="182">
                                            <p:txEl>
                                              <p:pRg end="163" st="147"/>
                                            </p:txEl>
                                          </p:spTgt>
                                        </p:tgtEl>
                                        <p:attrNameLst>
                                          <p:attrName/>
                                        </p:attrNameLst>
                                      </p:cBhvr>
                                      <p:tavLst>
                                        <p:tav tm="0">
                                          <p:val/>
                                        </p:tav>
                                        <p:tav tm="100000">
                                          <p:val>
                                            <p:strVal val="#ppt_w"/>
                                          </p:val>
                                        </p:tav>
                                      </p:tavLst>
                                    </p:anim>
                                    <p:anim calcmode="lin" valueType="num">
                                      <p:cBhvr additive="repl">
                                        <p:cTn dur="1000" fill="hold" id="89"/>
                                        <p:tgtEl>
                                          <p:spTgt spid="182">
                                            <p:txEl>
                                              <p:pRg end="163" st="147"/>
                                            </p:txEl>
                                          </p:spTgt>
                                        </p:tgtEl>
                                        <p:attrNameLst>
                                          <p:attrName/>
                                        </p:attrNameLst>
                                      </p:cBhvr>
                                      <p:tavLst>
                                        <p:tav tm="0">
                                          <p:val>
                                            <p:strVal val="#ppt_h"/>
                                          </p:val>
                                        </p:tav>
                                        <p:tav tm="100000">
                                          <p:val>
                                            <p:strVal val="#ppt_h"/>
                                          </p:val>
                                        </p:tav>
                                      </p:tavLst>
                                    </p:anim>
                                  </p:childTnLst>
                                </p:cTn>
                              </p:par>
                              <p:par>
                                <p:cTn fill="hold" id="90" nodeType="withEffect" presetClass="entr" presetID="17" presetSubtype="10">
                                  <p:stCondLst>
                                    <p:cond delay="0"/>
                                  </p:stCondLst>
                                  <p:childTnLst>
                                    <p:set>
                                      <p:cBhvr>
                                        <p:cTn dur="1" fill="hold" id="91">
                                          <p:stCondLst>
                                            <p:cond delay="0"/>
                                          </p:stCondLst>
                                        </p:cTn>
                                        <p:tgtEl>
                                          <p:spTgt spid="182">
                                            <p:txEl>
                                              <p:pRg end="193" st="163"/>
                                            </p:txEl>
                                          </p:spTgt>
                                        </p:tgtEl>
                                        <p:attrNameLst>
                                          <p:attrName>style.visibility</p:attrName>
                                        </p:attrNameLst>
                                      </p:cBhvr>
                                      <p:to>
                                        <p:strVal val="visible"/>
                                      </p:to>
                                    </p:set>
                                    <p:anim calcmode="lin" valueType="num">
                                      <p:cBhvr additive="repl">
                                        <p:cTn dur="1000" fill="hold" id="92"/>
                                        <p:tgtEl>
                                          <p:spTgt spid="182">
                                            <p:txEl>
                                              <p:pRg end="193" st="163"/>
                                            </p:txEl>
                                          </p:spTgt>
                                        </p:tgtEl>
                                        <p:attrNameLst>
                                          <p:attrName/>
                                        </p:attrNameLst>
                                      </p:cBhvr>
                                      <p:tavLst>
                                        <p:tav tm="0">
                                          <p:val/>
                                        </p:tav>
                                        <p:tav tm="100000">
                                          <p:val>
                                            <p:strVal val="#ppt_w"/>
                                          </p:val>
                                        </p:tav>
                                      </p:tavLst>
                                    </p:anim>
                                    <p:anim calcmode="lin" valueType="num">
                                      <p:cBhvr additive="repl">
                                        <p:cTn dur="1000" fill="hold" id="93"/>
                                        <p:tgtEl>
                                          <p:spTgt spid="182">
                                            <p:txEl>
                                              <p:pRg end="193" st="163"/>
                                            </p:txEl>
                                          </p:spTgt>
                                        </p:tgtEl>
                                        <p:attrNameLst>
                                          <p:attrName/>
                                        </p:attrNameLst>
                                      </p:cBhvr>
                                      <p:tavLst>
                                        <p:tav tm="0">
                                          <p:val>
                                            <p:strVal val="#ppt_h"/>
                                          </p:val>
                                        </p:tav>
                                        <p:tav tm="100000">
                                          <p:val>
                                            <p:strVal val="#ppt_h"/>
                                          </p:val>
                                        </p:tav>
                                      </p:tavLst>
                                    </p:anim>
                                  </p:childTnLst>
                                </p:cTn>
                              </p:par>
                            </p:childTnLst>
                          </p:cTn>
                        </p:par>
                        <p:par>
                          <p:cTn fill="hold" id="94" nodeType="afterEffect">
                            <p:stCondLst>
                              <p:cond delay="3000"/>
                            </p:stCondLst>
                            <p:childTnLst>
                              <p:par>
                                <p:cTn fill="hold" id="95" nodeType="afterEffect" presetClass="entr" presetID="10">
                                  <p:stCondLst>
                                    <p:cond delay="0"/>
                                  </p:stCondLst>
                                  <p:childTnLst>
                                    <p:set>
                                      <p:cBhvr>
                                        <p:cTn dur="1" fill="hold" id="96">
                                          <p:stCondLst>
                                            <p:cond delay="0"/>
                                          </p:stCondLst>
                                        </p:cTn>
                                        <p:tgtEl>
                                          <p:spTgt spid="183">
                                            <p:txEl>
                                              <p:pRg end="26" st="1"/>
                                            </p:txEl>
                                          </p:spTgt>
                                        </p:tgtEl>
                                        <p:attrNameLst>
                                          <p:attrName>style.visibility</p:attrName>
                                        </p:attrNameLst>
                                      </p:cBhvr>
                                      <p:to>
                                        <p:strVal val="visible"/>
                                      </p:to>
                                    </p:set>
                                    <p:animEffect filter="fade" transition="in">
                                      <p:cBhvr additive="repl">
                                        <p:cTn dur="1000" fill="freeze" id="97"/>
                                        <p:tgtEl>
                                          <p:spTgt spid="183">
                                            <p:txEl>
                                              <p:pRg end="26" st="1"/>
                                            </p:txEl>
                                          </p:spTgt>
                                        </p:tgtEl>
                                      </p:cBhvr>
                                    </p:animEffect>
                                  </p:childTnLst>
                                </p:cTn>
                              </p:par>
                            </p:childTnLst>
                          </p:cTn>
                        </p:par>
                        <p:par>
                          <p:cTn fill="hold" id="98" nodeType="afterEffect">
                            <p:stCondLst>
                              <p:cond delay="4000"/>
                            </p:stCondLst>
                            <p:childTnLst>
                              <p:par>
                                <p:cTn fill="hold" id="99" nodeType="afterEffect" presetClass="entr" presetID="17" presetSubtype="10">
                                  <p:stCondLst>
                                    <p:cond delay="0"/>
                                  </p:stCondLst>
                                  <p:childTnLst>
                                    <p:set>
                                      <p:cBhvr>
                                        <p:cTn dur="1" fill="hold" id="100">
                                          <p:stCondLst>
                                            <p:cond delay="0"/>
                                          </p:stCondLst>
                                        </p:cTn>
                                        <p:tgtEl>
                                          <p:spTgt spid="183">
                                            <p:txEl>
                                              <p:pRg end="44" st="26"/>
                                            </p:txEl>
                                          </p:spTgt>
                                        </p:tgtEl>
                                        <p:attrNameLst>
                                          <p:attrName>style.visibility</p:attrName>
                                        </p:attrNameLst>
                                      </p:cBhvr>
                                      <p:to>
                                        <p:strVal val="visible"/>
                                      </p:to>
                                    </p:set>
                                    <p:anim calcmode="lin" valueType="num">
                                      <p:cBhvr additive="repl">
                                        <p:cTn dur="1000" fill="hold" id="101"/>
                                        <p:tgtEl>
                                          <p:spTgt spid="183">
                                            <p:txEl>
                                              <p:pRg end="44" st="26"/>
                                            </p:txEl>
                                          </p:spTgt>
                                        </p:tgtEl>
                                        <p:attrNameLst>
                                          <p:attrName/>
                                        </p:attrNameLst>
                                      </p:cBhvr>
                                      <p:tavLst>
                                        <p:tav tm="0">
                                          <p:val/>
                                        </p:tav>
                                        <p:tav tm="100000">
                                          <p:val>
                                            <p:strVal val="#ppt_w"/>
                                          </p:val>
                                        </p:tav>
                                      </p:tavLst>
                                    </p:anim>
                                    <p:anim calcmode="lin" valueType="num">
                                      <p:cBhvr additive="repl">
                                        <p:cTn dur="1000" fill="hold" id="102"/>
                                        <p:tgtEl>
                                          <p:spTgt spid="183">
                                            <p:txEl>
                                              <p:pRg end="44" st="26"/>
                                            </p:txEl>
                                          </p:spTgt>
                                        </p:tgtEl>
                                        <p:attrNameLst>
                                          <p:attrName/>
                                        </p:attrNameLst>
                                      </p:cBhvr>
                                      <p:tavLst>
                                        <p:tav tm="0">
                                          <p:val>
                                            <p:strVal val="#ppt_h"/>
                                          </p:val>
                                        </p:tav>
                                        <p:tav tm="100000">
                                          <p:val>
                                            <p:strVal val="#ppt_h"/>
                                          </p:val>
                                        </p:tav>
                                      </p:tavLst>
                                    </p:anim>
                                  </p:childTnLst>
                                </p:cTn>
                              </p:par>
                              <p:par>
                                <p:cTn fill="hold" id="103" nodeType="withEffect" presetClass="entr" presetID="17" presetSubtype="10">
                                  <p:stCondLst>
                                    <p:cond delay="0"/>
                                  </p:stCondLst>
                                  <p:childTnLst>
                                    <p:set>
                                      <p:cBhvr>
                                        <p:cTn dur="1" fill="hold" id="104">
                                          <p:stCondLst>
                                            <p:cond delay="0"/>
                                          </p:stCondLst>
                                        </p:cTn>
                                        <p:tgtEl>
                                          <p:spTgt spid="183">
                                            <p:txEl>
                                              <p:pRg end="81" st="44"/>
                                            </p:txEl>
                                          </p:spTgt>
                                        </p:tgtEl>
                                        <p:attrNameLst>
                                          <p:attrName>style.visibility</p:attrName>
                                        </p:attrNameLst>
                                      </p:cBhvr>
                                      <p:to>
                                        <p:strVal val="visible"/>
                                      </p:to>
                                    </p:set>
                                    <p:anim calcmode="lin" valueType="num">
                                      <p:cBhvr additive="repl">
                                        <p:cTn dur="1000" fill="hold" id="105"/>
                                        <p:tgtEl>
                                          <p:spTgt spid="183">
                                            <p:txEl>
                                              <p:pRg end="81" st="44"/>
                                            </p:txEl>
                                          </p:spTgt>
                                        </p:tgtEl>
                                        <p:attrNameLst>
                                          <p:attrName/>
                                        </p:attrNameLst>
                                      </p:cBhvr>
                                      <p:tavLst>
                                        <p:tav tm="0">
                                          <p:val/>
                                        </p:tav>
                                        <p:tav tm="100000">
                                          <p:val>
                                            <p:strVal val="#ppt_w"/>
                                          </p:val>
                                        </p:tav>
                                      </p:tavLst>
                                    </p:anim>
                                    <p:anim calcmode="lin" valueType="num">
                                      <p:cBhvr additive="repl">
                                        <p:cTn dur="1000" fill="hold" id="106"/>
                                        <p:tgtEl>
                                          <p:spTgt spid="183">
                                            <p:txEl>
                                              <p:pRg end="81" st="44"/>
                                            </p:txEl>
                                          </p:spTgt>
                                        </p:tgtEl>
                                        <p:attrNameLst>
                                          <p:attrName/>
                                        </p:attrNameLst>
                                      </p:cBhvr>
                                      <p:tavLst>
                                        <p:tav tm="0">
                                          <p:val>
                                            <p:strVal val="#ppt_h"/>
                                          </p:val>
                                        </p:tav>
                                        <p:tav tm="100000">
                                          <p:val>
                                            <p:strVal val="#ppt_h"/>
                                          </p:val>
                                        </p:tav>
                                      </p:tavLst>
                                    </p:anim>
                                  </p:childTnLst>
                                </p:cTn>
                              </p:par>
                              <p:par>
                                <p:cTn fill="hold" id="107" nodeType="withEffect" presetClass="entr" presetID="17" presetSubtype="10">
                                  <p:stCondLst>
                                    <p:cond delay="0"/>
                                  </p:stCondLst>
                                  <p:childTnLst>
                                    <p:set>
                                      <p:cBhvr>
                                        <p:cTn dur="1" fill="hold" id="108">
                                          <p:stCondLst>
                                            <p:cond delay="0"/>
                                          </p:stCondLst>
                                        </p:cTn>
                                        <p:tgtEl>
                                          <p:spTgt spid="183">
                                            <p:txEl>
                                              <p:pRg end="108" st="81"/>
                                            </p:txEl>
                                          </p:spTgt>
                                        </p:tgtEl>
                                        <p:attrNameLst>
                                          <p:attrName>style.visibility</p:attrName>
                                        </p:attrNameLst>
                                      </p:cBhvr>
                                      <p:to>
                                        <p:strVal val="visible"/>
                                      </p:to>
                                    </p:set>
                                    <p:anim calcmode="lin" valueType="num">
                                      <p:cBhvr additive="repl">
                                        <p:cTn dur="1000" fill="hold" id="109"/>
                                        <p:tgtEl>
                                          <p:spTgt spid="183">
                                            <p:txEl>
                                              <p:pRg end="108" st="81"/>
                                            </p:txEl>
                                          </p:spTgt>
                                        </p:tgtEl>
                                        <p:attrNameLst>
                                          <p:attrName/>
                                        </p:attrNameLst>
                                      </p:cBhvr>
                                      <p:tavLst>
                                        <p:tav tm="0">
                                          <p:val/>
                                        </p:tav>
                                        <p:tav tm="100000">
                                          <p:val>
                                            <p:strVal val="#ppt_w"/>
                                          </p:val>
                                        </p:tav>
                                      </p:tavLst>
                                    </p:anim>
                                    <p:anim calcmode="lin" valueType="num">
                                      <p:cBhvr additive="repl">
                                        <p:cTn dur="1000" fill="hold" id="110"/>
                                        <p:tgtEl>
                                          <p:spTgt spid="183">
                                            <p:txEl>
                                              <p:pRg end="108" st="81"/>
                                            </p:txEl>
                                          </p:spTgt>
                                        </p:tgtEl>
                                        <p:attrNameLst>
                                          <p:attrName/>
                                        </p:attrNameLst>
                                      </p:cBhvr>
                                      <p:tavLst>
                                        <p:tav tm="0">
                                          <p:val>
                                            <p:strVal val="#ppt_h"/>
                                          </p:val>
                                        </p:tav>
                                        <p:tav tm="100000">
                                          <p:val>
                                            <p:strVal val="#ppt_h"/>
                                          </p:val>
                                        </p:tav>
                                      </p:tavLst>
                                    </p:anim>
                                  </p:childTnLst>
                                </p:cTn>
                              </p:par>
                              <p:par>
                                <p:cTn fill="hold" id="111" nodeType="withEffect" presetClass="entr" presetID="17" presetSubtype="10">
                                  <p:stCondLst>
                                    <p:cond delay="0"/>
                                  </p:stCondLst>
                                  <p:childTnLst>
                                    <p:set>
                                      <p:cBhvr>
                                        <p:cTn dur="1" fill="hold" id="112">
                                          <p:stCondLst>
                                            <p:cond delay="0"/>
                                          </p:stCondLst>
                                        </p:cTn>
                                        <p:tgtEl>
                                          <p:spTgt spid="183">
                                            <p:txEl>
                                              <p:pRg end="123" st="108"/>
                                            </p:txEl>
                                          </p:spTgt>
                                        </p:tgtEl>
                                        <p:attrNameLst>
                                          <p:attrName>style.visibility</p:attrName>
                                        </p:attrNameLst>
                                      </p:cBhvr>
                                      <p:to>
                                        <p:strVal val="visible"/>
                                      </p:to>
                                    </p:set>
                                    <p:anim calcmode="lin" valueType="num">
                                      <p:cBhvr additive="repl">
                                        <p:cTn dur="1000" fill="hold" id="113"/>
                                        <p:tgtEl>
                                          <p:spTgt spid="183">
                                            <p:txEl>
                                              <p:pRg end="123" st="108"/>
                                            </p:txEl>
                                          </p:spTgt>
                                        </p:tgtEl>
                                        <p:attrNameLst>
                                          <p:attrName/>
                                        </p:attrNameLst>
                                      </p:cBhvr>
                                      <p:tavLst>
                                        <p:tav tm="0">
                                          <p:val/>
                                        </p:tav>
                                        <p:tav tm="100000">
                                          <p:val>
                                            <p:strVal val="#ppt_w"/>
                                          </p:val>
                                        </p:tav>
                                      </p:tavLst>
                                    </p:anim>
                                    <p:anim calcmode="lin" valueType="num">
                                      <p:cBhvr additive="repl">
                                        <p:cTn dur="1000" fill="hold" id="114"/>
                                        <p:tgtEl>
                                          <p:spTgt spid="183">
                                            <p:txEl>
                                              <p:pRg end="123" st="108"/>
                                            </p:txEl>
                                          </p:spTgt>
                                        </p:tgtEl>
                                        <p:attrNameLst>
                                          <p:attrName/>
                                        </p:attrNameLst>
                                      </p:cBhvr>
                                      <p:tavLst>
                                        <p:tav tm="0">
                                          <p:val>
                                            <p:strVal val="#ppt_h"/>
                                          </p:val>
                                        </p:tav>
                                        <p:tav tm="100000">
                                          <p:val>
                                            <p:strVal val="#ppt_h"/>
                                          </p:val>
                                        </p:tav>
                                      </p:tavLst>
                                    </p:anim>
                                  </p:childTnLst>
                                </p:cTn>
                              </p:par>
                              <p:par>
                                <p:cTn fill="hold" id="115" nodeType="withEffect" presetClass="entr" presetID="17" presetSubtype="10">
                                  <p:stCondLst>
                                    <p:cond delay="0"/>
                                  </p:stCondLst>
                                  <p:childTnLst>
                                    <p:set>
                                      <p:cBhvr>
                                        <p:cTn dur="1" fill="hold" id="116">
                                          <p:stCondLst>
                                            <p:cond delay="0"/>
                                          </p:stCondLst>
                                        </p:cTn>
                                        <p:tgtEl>
                                          <p:spTgt spid="183">
                                            <p:txEl>
                                              <p:pRg end="148" st="123"/>
                                            </p:txEl>
                                          </p:spTgt>
                                        </p:tgtEl>
                                        <p:attrNameLst>
                                          <p:attrName>style.visibility</p:attrName>
                                        </p:attrNameLst>
                                      </p:cBhvr>
                                      <p:to>
                                        <p:strVal val="visible"/>
                                      </p:to>
                                    </p:set>
                                    <p:anim calcmode="lin" valueType="num">
                                      <p:cBhvr additive="repl">
                                        <p:cTn dur="1000" fill="hold" id="117"/>
                                        <p:tgtEl>
                                          <p:spTgt spid="183">
                                            <p:txEl>
                                              <p:pRg end="148" st="123"/>
                                            </p:txEl>
                                          </p:spTgt>
                                        </p:tgtEl>
                                        <p:attrNameLst>
                                          <p:attrName/>
                                        </p:attrNameLst>
                                      </p:cBhvr>
                                      <p:tavLst>
                                        <p:tav tm="0">
                                          <p:val/>
                                        </p:tav>
                                        <p:tav tm="100000">
                                          <p:val>
                                            <p:strVal val="#ppt_w"/>
                                          </p:val>
                                        </p:tav>
                                      </p:tavLst>
                                    </p:anim>
                                    <p:anim calcmode="lin" valueType="num">
                                      <p:cBhvr additive="repl">
                                        <p:cTn dur="1000" fill="hold" id="118"/>
                                        <p:tgtEl>
                                          <p:spTgt spid="183">
                                            <p:txEl>
                                              <p:pRg end="148" st="123"/>
                                            </p:txEl>
                                          </p:spTgt>
                                        </p:tgtEl>
                                        <p:attrNameLst>
                                          <p:attrName/>
                                        </p:attrNameLst>
                                      </p:cBhvr>
                                      <p:tavLst>
                                        <p:tav tm="0">
                                          <p:val>
                                            <p:strVal val="#ppt_h"/>
                                          </p:val>
                                        </p:tav>
                                        <p:tav tm="100000">
                                          <p:val>
                                            <p:strVal val="#ppt_h"/>
                                          </p:val>
                                        </p:tav>
                                      </p:tavLst>
                                    </p:anim>
                                  </p:childTnLst>
                                </p:cTn>
                              </p:par>
                              <p:par>
                                <p:cTn fill="hold" id="119" nodeType="withEffect" presetClass="entr" presetID="17" presetSubtype="10">
                                  <p:stCondLst>
                                    <p:cond delay="0"/>
                                  </p:stCondLst>
                                  <p:childTnLst>
                                    <p:set>
                                      <p:cBhvr>
                                        <p:cTn dur="1" fill="hold" id="120">
                                          <p:stCondLst>
                                            <p:cond delay="0"/>
                                          </p:stCondLst>
                                        </p:cTn>
                                        <p:tgtEl>
                                          <p:spTgt spid="183">
                                            <p:txEl>
                                              <p:pRg end="170" st="148"/>
                                            </p:txEl>
                                          </p:spTgt>
                                        </p:tgtEl>
                                        <p:attrNameLst>
                                          <p:attrName>style.visibility</p:attrName>
                                        </p:attrNameLst>
                                      </p:cBhvr>
                                      <p:to>
                                        <p:strVal val="visible"/>
                                      </p:to>
                                    </p:set>
                                    <p:anim calcmode="lin" valueType="num">
                                      <p:cBhvr additive="repl">
                                        <p:cTn dur="1000" fill="hold" id="121"/>
                                        <p:tgtEl>
                                          <p:spTgt spid="183">
                                            <p:txEl>
                                              <p:pRg end="170" st="148"/>
                                            </p:txEl>
                                          </p:spTgt>
                                        </p:tgtEl>
                                        <p:attrNameLst>
                                          <p:attrName/>
                                        </p:attrNameLst>
                                      </p:cBhvr>
                                      <p:tavLst>
                                        <p:tav tm="0">
                                          <p:val/>
                                        </p:tav>
                                        <p:tav tm="100000">
                                          <p:val>
                                            <p:strVal val="#ppt_w"/>
                                          </p:val>
                                        </p:tav>
                                      </p:tavLst>
                                    </p:anim>
                                    <p:anim calcmode="lin" valueType="num">
                                      <p:cBhvr additive="repl">
                                        <p:cTn dur="1000" fill="hold" id="122"/>
                                        <p:tgtEl>
                                          <p:spTgt spid="183">
                                            <p:txEl>
                                              <p:pRg end="170" st="148"/>
                                            </p:txEl>
                                          </p:spTgt>
                                        </p:tgtEl>
                                        <p:attrNameLst>
                                          <p:attrName/>
                                        </p:attrNameLst>
                                      </p:cBhvr>
                                      <p:tavLst>
                                        <p:tav tm="0">
                                          <p:val>
                                            <p:strVal val="#ppt_h"/>
                                          </p:val>
                                        </p:tav>
                                        <p:tav tm="100000">
                                          <p:val>
                                            <p:strVal val="#ppt_h"/>
                                          </p:val>
                                        </p:tav>
                                      </p:tavLst>
                                    </p:anim>
                                  </p:childTnLst>
                                </p:cTn>
                              </p:par>
                              <p:par>
                                <p:cTn fill="hold" id="123" nodeType="withEffect" presetClass="entr" presetID="17" presetSubtype="10">
                                  <p:stCondLst>
                                    <p:cond delay="0"/>
                                  </p:stCondLst>
                                  <p:childTnLst>
                                    <p:set>
                                      <p:cBhvr>
                                        <p:cTn dur="1" fill="hold" id="124">
                                          <p:stCondLst>
                                            <p:cond delay="0"/>
                                          </p:stCondLst>
                                        </p:cTn>
                                        <p:tgtEl>
                                          <p:spTgt spid="183">
                                            <p:txEl>
                                              <p:pRg end="202" st="170"/>
                                            </p:txEl>
                                          </p:spTgt>
                                        </p:tgtEl>
                                        <p:attrNameLst>
                                          <p:attrName>style.visibility</p:attrName>
                                        </p:attrNameLst>
                                      </p:cBhvr>
                                      <p:to>
                                        <p:strVal val="visible"/>
                                      </p:to>
                                    </p:set>
                                    <p:anim calcmode="lin" valueType="num">
                                      <p:cBhvr additive="repl">
                                        <p:cTn dur="1000" fill="hold" id="125"/>
                                        <p:tgtEl>
                                          <p:spTgt spid="183">
                                            <p:txEl>
                                              <p:pRg end="202" st="170"/>
                                            </p:txEl>
                                          </p:spTgt>
                                        </p:tgtEl>
                                        <p:attrNameLst>
                                          <p:attrName/>
                                        </p:attrNameLst>
                                      </p:cBhvr>
                                      <p:tavLst>
                                        <p:tav tm="0">
                                          <p:val/>
                                        </p:tav>
                                        <p:tav tm="100000">
                                          <p:val>
                                            <p:strVal val="#ppt_w"/>
                                          </p:val>
                                        </p:tav>
                                      </p:tavLst>
                                    </p:anim>
                                    <p:anim calcmode="lin" valueType="num">
                                      <p:cBhvr additive="repl">
                                        <p:cTn dur="1000" fill="hold" id="126"/>
                                        <p:tgtEl>
                                          <p:spTgt spid="183">
                                            <p:txEl>
                                              <p:pRg end="202" st="170"/>
                                            </p:txEl>
                                          </p:spTgt>
                                        </p:tgtEl>
                                        <p:attrNameLst>
                                          <p:attrName/>
                                        </p:attrNameLst>
                                      </p:cBhvr>
                                      <p:tavLst>
                                        <p:tav tm="0">
                                          <p:val>
                                            <p:strVal val="#ppt_h"/>
                                          </p:val>
                                        </p:tav>
                                        <p:tav tm="100000">
                                          <p:val>
                                            <p:strVal val="#ppt_h"/>
                                          </p:val>
                                        </p:tav>
                                      </p:tavLst>
                                    </p:anim>
                                  </p:childTnLst>
                                </p:cTn>
                              </p:par>
                            </p:childTnLst>
                          </p:cTn>
                        </p:par>
                        <p:par>
                          <p:cTn fill="hold" id="127" nodeType="afterEffect">
                            <p:stCondLst>
                              <p:cond delay="5000"/>
                            </p:stCondLst>
                            <p:childTnLst>
                              <p:par>
                                <p:cTn fill="hold" id="128" nodeType="afterEffect" presetClass="entr" presetID="10">
                                  <p:stCondLst>
                                    <p:cond delay="0"/>
                                  </p:stCondLst>
                                  <p:childTnLst>
                                    <p:set>
                                      <p:cBhvr>
                                        <p:cTn dur="1" fill="hold" id="129">
                                          <p:stCondLst>
                                            <p:cond delay="0"/>
                                          </p:stCondLst>
                                        </p:cTn>
                                        <p:tgtEl>
                                          <p:spTgt spid="184">
                                            <p:txEl>
                                              <p:pRg end="83" st="39"/>
                                            </p:txEl>
                                          </p:spTgt>
                                        </p:tgtEl>
                                        <p:attrNameLst>
                                          <p:attrName>style.visibility</p:attrName>
                                        </p:attrNameLst>
                                      </p:cBhvr>
                                      <p:to>
                                        <p:strVal val="visible"/>
                                      </p:to>
                                    </p:set>
                                    <p:animEffect filter="fade" transition="in">
                                      <p:cBhvr additive="repl">
                                        <p:cTn dur="1000" fill="freeze" id="130"/>
                                        <p:tgtEl>
                                          <p:spTgt spid="184">
                                            <p:txEl>
                                              <p:pRg end="83" st="39"/>
                                            </p:txEl>
                                          </p:spTgt>
                                        </p:tgtEl>
                                      </p:cBhvr>
                                    </p:animEffect>
                                  </p:childTnLst>
                                </p:cTn>
                              </p:par>
                            </p:childTnLst>
                          </p:cTn>
                        </p:par>
                        <p:par>
                          <p:cTn fill="hold" id="131">
                            <p:stCondLst>
                              <p:cond delay="6000"/>
                            </p:stCondLst>
                            <p:childTnLst>
                              <p:par>
                                <p:cTn fill="hold" id="132" nodeType="afterEffect" presetClass="entr" presetID="10">
                                  <p:stCondLst>
                                    <p:cond delay="0"/>
                                  </p:stCondLst>
                                  <p:childTnLst>
                                    <p:set>
                                      <p:cBhvr>
                                        <p:cTn dur="1" fill="hold" id="133">
                                          <p:stCondLst>
                                            <p:cond delay="0"/>
                                          </p:stCondLst>
                                        </p:cTn>
                                        <p:tgtEl>
                                          <p:spTgt spid="184">
                                            <p:txEl>
                                              <p:pRg end="39" st="0"/>
                                            </p:txEl>
                                          </p:spTgt>
                                        </p:tgtEl>
                                        <p:attrNameLst>
                                          <p:attrName>style.visibility</p:attrName>
                                        </p:attrNameLst>
                                      </p:cBhvr>
                                      <p:to>
                                        <p:strVal val="visible"/>
                                      </p:to>
                                    </p:set>
                                    <p:animEffect filter="fade" transition="in">
                                      <p:cBhvr additive="repl">
                                        <p:cTn dur="1000" fill="freeze" id="134"/>
                                        <p:tgtEl>
                                          <p:spTgt spid="184">
                                            <p:txEl>
                                              <p:pRg end="39" st="0"/>
                                            </p:txEl>
                                          </p:spTgt>
                                        </p:tgtEl>
                                      </p:cBhvr>
                                    </p:animEffect>
                                  </p:childTnLst>
                                </p:cTn>
                              </p:par>
                            </p:childTnLst>
                          </p:cTn>
                        </p:par>
                        <p:par>
                          <p:cTn fill="hold" id="135" nodeType="afterEffect">
                            <p:stCondLst>
                              <p:cond delay="7000"/>
                            </p:stCondLst>
                            <p:childTnLst>
                              <p:par>
                                <p:cTn fill="hold" id="136" nodeType="afterEffect" presetClass="entr" presetID="17" presetSubtype="10">
                                  <p:stCondLst>
                                    <p:cond delay="0"/>
                                  </p:stCondLst>
                                  <p:childTnLst>
                                    <p:set>
                                      <p:cBhvr>
                                        <p:cTn dur="1" fill="hold" id="137">
                                          <p:stCondLst>
                                            <p:cond delay="0"/>
                                          </p:stCondLst>
                                        </p:cTn>
                                        <p:tgtEl>
                                          <p:spTgt spid="184">
                                            <p:txEl>
                                              <p:pRg end="104" st="83"/>
                                            </p:txEl>
                                          </p:spTgt>
                                        </p:tgtEl>
                                        <p:attrNameLst>
                                          <p:attrName>style.visibility</p:attrName>
                                        </p:attrNameLst>
                                      </p:cBhvr>
                                      <p:to>
                                        <p:strVal val="visible"/>
                                      </p:to>
                                    </p:set>
                                    <p:anim calcmode="lin" valueType="num">
                                      <p:cBhvr additive="repl">
                                        <p:cTn dur="1000" fill="hold" id="138"/>
                                        <p:tgtEl>
                                          <p:spTgt spid="184">
                                            <p:txEl>
                                              <p:pRg end="104" st="83"/>
                                            </p:txEl>
                                          </p:spTgt>
                                        </p:tgtEl>
                                        <p:attrNameLst>
                                          <p:attrName/>
                                        </p:attrNameLst>
                                      </p:cBhvr>
                                      <p:tavLst>
                                        <p:tav tm="0">
                                          <p:val/>
                                        </p:tav>
                                        <p:tav tm="100000">
                                          <p:val>
                                            <p:strVal val="#ppt_w"/>
                                          </p:val>
                                        </p:tav>
                                      </p:tavLst>
                                    </p:anim>
                                    <p:anim calcmode="lin" valueType="num">
                                      <p:cBhvr additive="repl">
                                        <p:cTn dur="1000" fill="hold" id="139"/>
                                        <p:tgtEl>
                                          <p:spTgt spid="184">
                                            <p:txEl>
                                              <p:pRg end="104" st="83"/>
                                            </p:txEl>
                                          </p:spTgt>
                                        </p:tgtEl>
                                        <p:attrNameLst>
                                          <p:attrName/>
                                        </p:attrNameLst>
                                      </p:cBhvr>
                                      <p:tavLst>
                                        <p:tav tm="0">
                                          <p:val>
                                            <p:strVal val="#ppt_h"/>
                                          </p:val>
                                        </p:tav>
                                        <p:tav tm="100000">
                                          <p:val>
                                            <p:strVal val="#ppt_h"/>
                                          </p:val>
                                        </p:tav>
                                      </p:tavLst>
                                    </p:anim>
                                  </p:childTnLst>
                                </p:cTn>
                              </p:par>
                              <p:par>
                                <p:cTn fill="hold" id="140" nodeType="withEffect" presetClass="entr" presetID="17" presetSubtype="10">
                                  <p:stCondLst>
                                    <p:cond delay="0"/>
                                  </p:stCondLst>
                                  <p:childTnLst>
                                    <p:set>
                                      <p:cBhvr>
                                        <p:cTn dur="1" fill="hold" id="141">
                                          <p:stCondLst>
                                            <p:cond delay="0"/>
                                          </p:stCondLst>
                                        </p:cTn>
                                        <p:tgtEl>
                                          <p:spTgt spid="184">
                                            <p:txEl>
                                              <p:pRg end="130" st="104"/>
                                            </p:txEl>
                                          </p:spTgt>
                                        </p:tgtEl>
                                        <p:attrNameLst>
                                          <p:attrName>style.visibility</p:attrName>
                                        </p:attrNameLst>
                                      </p:cBhvr>
                                      <p:to>
                                        <p:strVal val="visible"/>
                                      </p:to>
                                    </p:set>
                                    <p:anim calcmode="lin" valueType="num">
                                      <p:cBhvr additive="repl">
                                        <p:cTn dur="1000" fill="hold" id="142"/>
                                        <p:tgtEl>
                                          <p:spTgt spid="184">
                                            <p:txEl>
                                              <p:pRg end="130" st="104"/>
                                            </p:txEl>
                                          </p:spTgt>
                                        </p:tgtEl>
                                        <p:attrNameLst>
                                          <p:attrName/>
                                        </p:attrNameLst>
                                      </p:cBhvr>
                                      <p:tavLst>
                                        <p:tav tm="0">
                                          <p:val/>
                                        </p:tav>
                                        <p:tav tm="100000">
                                          <p:val>
                                            <p:strVal val="#ppt_w"/>
                                          </p:val>
                                        </p:tav>
                                      </p:tavLst>
                                    </p:anim>
                                    <p:anim calcmode="lin" valueType="num">
                                      <p:cBhvr additive="repl">
                                        <p:cTn dur="1000" fill="hold" id="143"/>
                                        <p:tgtEl>
                                          <p:spTgt spid="184">
                                            <p:txEl>
                                              <p:pRg end="130" st="104"/>
                                            </p:txEl>
                                          </p:spTgt>
                                        </p:tgtEl>
                                        <p:attrNameLst>
                                          <p:attrName/>
                                        </p:attrNameLst>
                                      </p:cBhvr>
                                      <p:tavLst>
                                        <p:tav tm="0">
                                          <p:val>
                                            <p:strVal val="#ppt_h"/>
                                          </p:val>
                                        </p:tav>
                                        <p:tav tm="100000">
                                          <p:val>
                                            <p:strVal val="#ppt_h"/>
                                          </p:val>
                                        </p:tav>
                                      </p:tavLst>
                                    </p:anim>
                                  </p:childTnLst>
                                </p:cTn>
                              </p:par>
                              <p:par>
                                <p:cTn fill="hold" id="144" nodeType="withEffect" presetClass="entr" presetID="17" presetSubtype="10">
                                  <p:stCondLst>
                                    <p:cond delay="0"/>
                                  </p:stCondLst>
                                  <p:childTnLst>
                                    <p:set>
                                      <p:cBhvr>
                                        <p:cTn dur="1" fill="hold" id="145">
                                          <p:stCondLst>
                                            <p:cond delay="0"/>
                                          </p:stCondLst>
                                        </p:cTn>
                                        <p:tgtEl>
                                          <p:spTgt spid="184">
                                            <p:txEl>
                                              <p:pRg end="140" st="130"/>
                                            </p:txEl>
                                          </p:spTgt>
                                        </p:tgtEl>
                                        <p:attrNameLst>
                                          <p:attrName>style.visibility</p:attrName>
                                        </p:attrNameLst>
                                      </p:cBhvr>
                                      <p:to>
                                        <p:strVal val="visible"/>
                                      </p:to>
                                    </p:set>
                                    <p:anim calcmode="lin" valueType="num">
                                      <p:cBhvr additive="repl">
                                        <p:cTn dur="1000" fill="hold" id="146"/>
                                        <p:tgtEl>
                                          <p:spTgt spid="184">
                                            <p:txEl>
                                              <p:pRg end="140" st="130"/>
                                            </p:txEl>
                                          </p:spTgt>
                                        </p:tgtEl>
                                        <p:attrNameLst>
                                          <p:attrName/>
                                        </p:attrNameLst>
                                      </p:cBhvr>
                                      <p:tavLst>
                                        <p:tav tm="0">
                                          <p:val/>
                                        </p:tav>
                                        <p:tav tm="100000">
                                          <p:val>
                                            <p:strVal val="#ppt_w"/>
                                          </p:val>
                                        </p:tav>
                                      </p:tavLst>
                                    </p:anim>
                                    <p:anim calcmode="lin" valueType="num">
                                      <p:cBhvr additive="repl">
                                        <p:cTn dur="1000" fill="hold" id="147"/>
                                        <p:tgtEl>
                                          <p:spTgt spid="184">
                                            <p:txEl>
                                              <p:pRg end="140" st="130"/>
                                            </p:txEl>
                                          </p:spTgt>
                                        </p:tgtEl>
                                        <p:attrNameLst>
                                          <p:attrName/>
                                        </p:attrNameLst>
                                      </p:cBhvr>
                                      <p:tavLst>
                                        <p:tav tm="0">
                                          <p:val>
                                            <p:strVal val="#ppt_h"/>
                                          </p:val>
                                        </p:tav>
                                        <p:tav tm="100000">
                                          <p:val>
                                            <p:strVal val="#ppt_h"/>
                                          </p:val>
                                        </p:tav>
                                      </p:tavLst>
                                    </p:anim>
                                  </p:childTnLst>
                                </p:cTn>
                              </p:par>
                              <p:par>
                                <p:cTn fill="hold" id="148" nodeType="withEffect" presetClass="entr" presetID="17" presetSubtype="10">
                                  <p:stCondLst>
                                    <p:cond delay="0"/>
                                  </p:stCondLst>
                                  <p:childTnLst>
                                    <p:set>
                                      <p:cBhvr>
                                        <p:cTn dur="1" fill="hold" id="149">
                                          <p:stCondLst>
                                            <p:cond delay="0"/>
                                          </p:stCondLst>
                                        </p:cTn>
                                        <p:tgtEl>
                                          <p:spTgt spid="184">
                                            <p:txEl>
                                              <p:pRg end="167" st="140"/>
                                            </p:txEl>
                                          </p:spTgt>
                                        </p:tgtEl>
                                        <p:attrNameLst>
                                          <p:attrName>style.visibility</p:attrName>
                                        </p:attrNameLst>
                                      </p:cBhvr>
                                      <p:to>
                                        <p:strVal val="visible"/>
                                      </p:to>
                                    </p:set>
                                    <p:anim calcmode="lin" valueType="num">
                                      <p:cBhvr additive="repl">
                                        <p:cTn dur="1000" fill="hold" id="150"/>
                                        <p:tgtEl>
                                          <p:spTgt spid="184">
                                            <p:txEl>
                                              <p:pRg end="167" st="140"/>
                                            </p:txEl>
                                          </p:spTgt>
                                        </p:tgtEl>
                                        <p:attrNameLst>
                                          <p:attrName/>
                                        </p:attrNameLst>
                                      </p:cBhvr>
                                      <p:tavLst>
                                        <p:tav tm="0">
                                          <p:val/>
                                        </p:tav>
                                        <p:tav tm="100000">
                                          <p:val>
                                            <p:strVal val="#ppt_w"/>
                                          </p:val>
                                        </p:tav>
                                      </p:tavLst>
                                    </p:anim>
                                    <p:anim calcmode="lin" valueType="num">
                                      <p:cBhvr additive="repl">
                                        <p:cTn dur="1000" fill="hold" id="151"/>
                                        <p:tgtEl>
                                          <p:spTgt spid="184">
                                            <p:txEl>
                                              <p:pRg end="167" st="140"/>
                                            </p:txEl>
                                          </p:spTgt>
                                        </p:tgtEl>
                                        <p:attrNameLst>
                                          <p:attrName/>
                                        </p:attrNameLst>
                                      </p:cBhvr>
                                      <p:tavLst>
                                        <p:tav tm="0">
                                          <p:val>
                                            <p:strVal val="#ppt_h"/>
                                          </p:val>
                                        </p:tav>
                                        <p:tav tm="100000">
                                          <p:val>
                                            <p:strVal val="#ppt_h"/>
                                          </p:val>
                                        </p:tav>
                                      </p:tavLst>
                                    </p:anim>
                                  </p:childTnLst>
                                </p:cTn>
                              </p:par>
                              <p:par>
                                <p:cTn fill="hold" id="152" nodeType="withEffect" presetClass="entr" presetID="17" presetSubtype="10">
                                  <p:stCondLst>
                                    <p:cond delay="0"/>
                                  </p:stCondLst>
                                  <p:childTnLst>
                                    <p:set>
                                      <p:cBhvr>
                                        <p:cTn dur="1" fill="hold" id="153">
                                          <p:stCondLst>
                                            <p:cond delay="0"/>
                                          </p:stCondLst>
                                        </p:cTn>
                                        <p:tgtEl>
                                          <p:spTgt spid="184">
                                            <p:txEl>
                                              <p:pRg end="196" st="167"/>
                                            </p:txEl>
                                          </p:spTgt>
                                        </p:tgtEl>
                                        <p:attrNameLst>
                                          <p:attrName>style.visibility</p:attrName>
                                        </p:attrNameLst>
                                      </p:cBhvr>
                                      <p:to>
                                        <p:strVal val="visible"/>
                                      </p:to>
                                    </p:set>
                                    <p:anim calcmode="lin" valueType="num">
                                      <p:cBhvr additive="repl">
                                        <p:cTn dur="1000" fill="hold" id="154"/>
                                        <p:tgtEl>
                                          <p:spTgt spid="184">
                                            <p:txEl>
                                              <p:pRg end="196" st="167"/>
                                            </p:txEl>
                                          </p:spTgt>
                                        </p:tgtEl>
                                        <p:attrNameLst>
                                          <p:attrName/>
                                        </p:attrNameLst>
                                      </p:cBhvr>
                                      <p:tavLst>
                                        <p:tav tm="0">
                                          <p:val/>
                                        </p:tav>
                                        <p:tav tm="100000">
                                          <p:val>
                                            <p:strVal val="#ppt_w"/>
                                          </p:val>
                                        </p:tav>
                                      </p:tavLst>
                                    </p:anim>
                                    <p:anim calcmode="lin" valueType="num">
                                      <p:cBhvr additive="repl">
                                        <p:cTn dur="1000" fill="hold" id="155"/>
                                        <p:tgtEl>
                                          <p:spTgt spid="184">
                                            <p:txEl>
                                              <p:pRg end="196" st="167"/>
                                            </p:txEl>
                                          </p:spTgt>
                                        </p:tgtEl>
                                        <p:attrNameLst>
                                          <p:attrName/>
                                        </p:attrNameLst>
                                      </p:cBhvr>
                                      <p:tavLst>
                                        <p:tav tm="0">
                                          <p:val>
                                            <p:strVal val="#ppt_h"/>
                                          </p:val>
                                        </p:tav>
                                        <p:tav tm="100000">
                                          <p:val>
                                            <p:strVal val="#ppt_h"/>
                                          </p:val>
                                        </p:tav>
                                      </p:tavLst>
                                    </p:anim>
                                  </p:childTnLst>
                                </p:cTn>
                              </p:par>
                              <p:par>
                                <p:cTn fill="hold" id="156" nodeType="withEffect" presetClass="entr" presetID="17" presetSubtype="10">
                                  <p:stCondLst>
                                    <p:cond delay="0"/>
                                  </p:stCondLst>
                                  <p:childTnLst>
                                    <p:set>
                                      <p:cBhvr>
                                        <p:cTn dur="1" fill="hold" id="157">
                                          <p:stCondLst>
                                            <p:cond delay="0"/>
                                          </p:stCondLst>
                                        </p:cTn>
                                        <p:tgtEl>
                                          <p:spTgt spid="184">
                                            <p:txEl>
                                              <p:pRg end="226" st="196"/>
                                            </p:txEl>
                                          </p:spTgt>
                                        </p:tgtEl>
                                        <p:attrNameLst>
                                          <p:attrName>style.visibility</p:attrName>
                                        </p:attrNameLst>
                                      </p:cBhvr>
                                      <p:to>
                                        <p:strVal val="visible"/>
                                      </p:to>
                                    </p:set>
                                    <p:anim calcmode="lin" valueType="num">
                                      <p:cBhvr additive="repl">
                                        <p:cTn dur="1000" fill="hold" id="158"/>
                                        <p:tgtEl>
                                          <p:spTgt spid="184">
                                            <p:txEl>
                                              <p:pRg end="226" st="196"/>
                                            </p:txEl>
                                          </p:spTgt>
                                        </p:tgtEl>
                                        <p:attrNameLst>
                                          <p:attrName/>
                                        </p:attrNameLst>
                                      </p:cBhvr>
                                      <p:tavLst>
                                        <p:tav tm="0">
                                          <p:val/>
                                        </p:tav>
                                        <p:tav tm="100000">
                                          <p:val>
                                            <p:strVal val="#ppt_w"/>
                                          </p:val>
                                        </p:tav>
                                      </p:tavLst>
                                    </p:anim>
                                    <p:anim calcmode="lin" valueType="num">
                                      <p:cBhvr additive="repl">
                                        <p:cTn dur="1000" fill="hold" id="159"/>
                                        <p:tgtEl>
                                          <p:spTgt spid="184">
                                            <p:txEl>
                                              <p:pRg end="226" st="196"/>
                                            </p:txEl>
                                          </p:spTgt>
                                        </p:tgtEl>
                                        <p:attrNameLst>
                                          <p:attrName/>
                                        </p:attrNameLst>
                                      </p:cBhvr>
                                      <p:tavLst>
                                        <p:tav tm="0">
                                          <p:val>
                                            <p:strVal val="#ppt_h"/>
                                          </p:val>
                                        </p:tav>
                                        <p:tav tm="100000">
                                          <p:val>
                                            <p:strVal val="#ppt_h"/>
                                          </p:val>
                                        </p:tav>
                                      </p:tavLst>
                                    </p:anim>
                                  </p:childTnLst>
                                </p:cTn>
                              </p:par>
                              <p:par>
                                <p:cTn fill="hold" id="160" nodeType="withEffect" presetClass="entr" presetID="17" presetSubtype="10">
                                  <p:stCondLst>
                                    <p:cond delay="0"/>
                                  </p:stCondLst>
                                  <p:childTnLst>
                                    <p:set>
                                      <p:cBhvr>
                                        <p:cTn dur="1" fill="hold" id="161">
                                          <p:stCondLst>
                                            <p:cond delay="0"/>
                                          </p:stCondLst>
                                        </p:cTn>
                                        <p:tgtEl>
                                          <p:spTgt spid="184">
                                            <p:txEl>
                                              <p:pRg end="238" st="226"/>
                                            </p:txEl>
                                          </p:spTgt>
                                        </p:tgtEl>
                                        <p:attrNameLst>
                                          <p:attrName>style.visibility</p:attrName>
                                        </p:attrNameLst>
                                      </p:cBhvr>
                                      <p:to>
                                        <p:strVal val="visible"/>
                                      </p:to>
                                    </p:set>
                                    <p:anim calcmode="lin" valueType="num">
                                      <p:cBhvr additive="repl">
                                        <p:cTn dur="1000" fill="hold" id="162"/>
                                        <p:tgtEl>
                                          <p:spTgt spid="184">
                                            <p:txEl>
                                              <p:pRg end="238" st="226"/>
                                            </p:txEl>
                                          </p:spTgt>
                                        </p:tgtEl>
                                        <p:attrNameLst>
                                          <p:attrName/>
                                        </p:attrNameLst>
                                      </p:cBhvr>
                                      <p:tavLst>
                                        <p:tav tm="0">
                                          <p:val/>
                                        </p:tav>
                                        <p:tav tm="100000">
                                          <p:val>
                                            <p:strVal val="#ppt_w"/>
                                          </p:val>
                                        </p:tav>
                                      </p:tavLst>
                                    </p:anim>
                                    <p:anim calcmode="lin" valueType="num">
                                      <p:cBhvr additive="repl">
                                        <p:cTn dur="1000" fill="hold" id="163"/>
                                        <p:tgtEl>
                                          <p:spTgt spid="184">
                                            <p:txEl>
                                              <p:pRg end="238" st="226"/>
                                            </p:txEl>
                                          </p:spTgt>
                                        </p:tgtEl>
                                        <p:attrNameLst>
                                          <p:attrName/>
                                        </p:attrNameLst>
                                      </p:cBhvr>
                                      <p:tavLst>
                                        <p:tav tm="0">
                                          <p:val>
                                            <p:strVal val="#ppt_h"/>
                                          </p:val>
                                        </p:tav>
                                        <p:tav tm="100000">
                                          <p:val>
                                            <p:strVal val="#ppt_h"/>
                                          </p:val>
                                        </p:tav>
                                      </p:tavLst>
                                    </p:anim>
                                  </p:childTnLst>
                                </p:cTn>
                              </p:par>
                              <p:par>
                                <p:cTn fill="hold" id="164" nodeType="withEffect" presetClass="entr" presetID="17" presetSubtype="10">
                                  <p:stCondLst>
                                    <p:cond delay="0"/>
                                  </p:stCondLst>
                                  <p:childTnLst>
                                    <p:set>
                                      <p:cBhvr>
                                        <p:cTn dur="1" fill="hold" id="165">
                                          <p:stCondLst>
                                            <p:cond delay="0"/>
                                          </p:stCondLst>
                                        </p:cTn>
                                        <p:tgtEl>
                                          <p:spTgt spid="184">
                                            <p:txEl>
                                              <p:pRg end="272" st="238"/>
                                            </p:txEl>
                                          </p:spTgt>
                                        </p:tgtEl>
                                        <p:attrNameLst>
                                          <p:attrName>style.visibility</p:attrName>
                                        </p:attrNameLst>
                                      </p:cBhvr>
                                      <p:to>
                                        <p:strVal val="visible"/>
                                      </p:to>
                                    </p:set>
                                    <p:anim calcmode="lin" valueType="num">
                                      <p:cBhvr additive="repl">
                                        <p:cTn dur="1000" fill="hold" id="166"/>
                                        <p:tgtEl>
                                          <p:spTgt spid="184">
                                            <p:txEl>
                                              <p:pRg end="272" st="238"/>
                                            </p:txEl>
                                          </p:spTgt>
                                        </p:tgtEl>
                                        <p:attrNameLst>
                                          <p:attrName/>
                                        </p:attrNameLst>
                                      </p:cBhvr>
                                      <p:tavLst>
                                        <p:tav tm="0">
                                          <p:val/>
                                        </p:tav>
                                        <p:tav tm="100000">
                                          <p:val>
                                            <p:strVal val="#ppt_w"/>
                                          </p:val>
                                        </p:tav>
                                      </p:tavLst>
                                    </p:anim>
                                    <p:anim calcmode="lin" valueType="num">
                                      <p:cBhvr additive="repl">
                                        <p:cTn dur="1000" fill="hold" id="167"/>
                                        <p:tgtEl>
                                          <p:spTgt spid="184">
                                            <p:txEl>
                                              <p:pRg end="272" st="238"/>
                                            </p:txEl>
                                          </p:spTgt>
                                        </p:tgtEl>
                                        <p:attrNameLst>
                                          <p:attrName/>
                                        </p:attrNameLst>
                                      </p:cBhvr>
                                      <p:tavLst>
                                        <p:tav tm="0">
                                          <p:val>
                                            <p:strVal val="#ppt_h"/>
                                          </p:val>
                                        </p:tav>
                                        <p:tav tm="100000">
                                          <p:val>
                                            <p:strVal val="#ppt_h"/>
                                          </p:val>
                                        </p:tav>
                                      </p:tavLst>
                                    </p:anim>
                                  </p:childTnLst>
                                </p:cTn>
                              </p:par>
                              <p:par>
                                <p:cTn fill="hold" id="168" nodeType="withEffect" presetClass="entr" presetID="17" presetSubtype="10">
                                  <p:stCondLst>
                                    <p:cond delay="0"/>
                                  </p:stCondLst>
                                  <p:childTnLst>
                                    <p:set>
                                      <p:cBhvr>
                                        <p:cTn dur="1" fill="hold" id="169">
                                          <p:stCondLst>
                                            <p:cond delay="0"/>
                                          </p:stCondLst>
                                        </p:cTn>
                                        <p:tgtEl>
                                          <p:spTgt spid="184">
                                            <p:txEl>
                                              <p:pRg end="290" st="272"/>
                                            </p:txEl>
                                          </p:spTgt>
                                        </p:tgtEl>
                                        <p:attrNameLst>
                                          <p:attrName>style.visibility</p:attrName>
                                        </p:attrNameLst>
                                      </p:cBhvr>
                                      <p:to>
                                        <p:strVal val="visible"/>
                                      </p:to>
                                    </p:set>
                                    <p:anim calcmode="lin" valueType="num">
                                      <p:cBhvr additive="repl">
                                        <p:cTn dur="1000" fill="hold" id="170"/>
                                        <p:tgtEl>
                                          <p:spTgt spid="184">
                                            <p:txEl>
                                              <p:pRg end="290" st="272"/>
                                            </p:txEl>
                                          </p:spTgt>
                                        </p:tgtEl>
                                        <p:attrNameLst>
                                          <p:attrName/>
                                        </p:attrNameLst>
                                      </p:cBhvr>
                                      <p:tavLst>
                                        <p:tav tm="0">
                                          <p:val/>
                                        </p:tav>
                                        <p:tav tm="100000">
                                          <p:val>
                                            <p:strVal val="#ppt_w"/>
                                          </p:val>
                                        </p:tav>
                                      </p:tavLst>
                                    </p:anim>
                                    <p:anim calcmode="lin" valueType="num">
                                      <p:cBhvr additive="repl">
                                        <p:cTn dur="1000" fill="hold" id="171"/>
                                        <p:tgtEl>
                                          <p:spTgt spid="184">
                                            <p:txEl>
                                              <p:pRg end="290" st="272"/>
                                            </p:txEl>
                                          </p:spTgt>
                                        </p:tgtEl>
                                        <p:attrNameLst>
                                          <p:attrName/>
                                        </p:attrNameLst>
                                      </p:cBhvr>
                                      <p:tavLst>
                                        <p:tav tm="0">
                                          <p:val>
                                            <p:strVal val="#ppt_h"/>
                                          </p:val>
                                        </p:tav>
                                        <p:tav tm="100000">
                                          <p:val>
                                            <p:strVal val="#ppt_h"/>
                                          </p:val>
                                        </p:tav>
                                      </p:tavLst>
                                    </p:anim>
                                  </p:childTnLst>
                                </p:cTn>
                              </p:par>
                              <p:par>
                                <p:cTn fill="hold" id="172" nodeType="withEffect" presetClass="entr" presetID="17" presetSubtype="10">
                                  <p:stCondLst>
                                    <p:cond delay="0"/>
                                  </p:stCondLst>
                                  <p:childTnLst>
                                    <p:set>
                                      <p:cBhvr>
                                        <p:cTn dur="1" fill="hold" id="173">
                                          <p:stCondLst>
                                            <p:cond delay="0"/>
                                          </p:stCondLst>
                                        </p:cTn>
                                        <p:tgtEl>
                                          <p:spTgt spid="184">
                                            <p:txEl>
                                              <p:pRg end="298" st="290"/>
                                            </p:txEl>
                                          </p:spTgt>
                                        </p:tgtEl>
                                        <p:attrNameLst>
                                          <p:attrName>style.visibility</p:attrName>
                                        </p:attrNameLst>
                                      </p:cBhvr>
                                      <p:to>
                                        <p:strVal val="visible"/>
                                      </p:to>
                                    </p:set>
                                    <p:anim calcmode="lin" valueType="num">
                                      <p:cBhvr additive="repl">
                                        <p:cTn dur="1000" fill="hold" id="174"/>
                                        <p:tgtEl>
                                          <p:spTgt spid="184">
                                            <p:txEl>
                                              <p:pRg end="298" st="290"/>
                                            </p:txEl>
                                          </p:spTgt>
                                        </p:tgtEl>
                                        <p:attrNameLst>
                                          <p:attrName/>
                                        </p:attrNameLst>
                                      </p:cBhvr>
                                      <p:tavLst>
                                        <p:tav tm="0">
                                          <p:val/>
                                        </p:tav>
                                        <p:tav tm="100000">
                                          <p:val>
                                            <p:strVal val="#ppt_w"/>
                                          </p:val>
                                        </p:tav>
                                      </p:tavLst>
                                    </p:anim>
                                    <p:anim calcmode="lin" valueType="num">
                                      <p:cBhvr additive="repl">
                                        <p:cTn dur="1000" fill="hold" id="175"/>
                                        <p:tgtEl>
                                          <p:spTgt spid="184">
                                            <p:txEl>
                                              <p:pRg end="298" st="290"/>
                                            </p:txEl>
                                          </p:spTgt>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891000" y="476640"/>
            <a:ext cx="8229240" cy="723600"/>
          </a:xfrm>
          <a:prstGeom prst="rect">
            <a:avLst/>
          </a:prstGeom>
        </p:spPr>
        <p:txBody>
          <a:bodyPr anchor="b" bIns="0" lIns="0" rIns="0" tIns="45000"/>
          <a:p>
            <a:pPr algn="ctr">
              <a:lnSpc>
                <a:spcPct val="100000"/>
              </a:lnSpc>
            </a:pPr>
            <a:r>
              <a:rPr lang="ru-RU" sz="1400">
                <a:solidFill>
                  <a:srgbClr val="cc3399"/>
                </a:solidFill>
                <a:latin typeface="Calibri"/>
              </a:rPr>
              <a:t>
</a:t>
            </a:r>
            <a:r>
              <a:rPr b="1" lang="ru-RU" sz="3100">
                <a:solidFill>
                  <a:srgbClr val="cc3399"/>
                </a:solidFill>
                <a:latin typeface="Calibri"/>
              </a:rPr>
              <a:t>Рисование ладошкой</a:t>
            </a:r>
            <a:r>
              <a:rPr b="1" lang="ru-RU" sz="3100">
                <a:solidFill>
                  <a:srgbClr val="cc3399"/>
                </a:solidFill>
                <a:latin typeface="Calibri"/>
              </a:rPr>
              <a:t>
</a:t>
            </a:r>
            <a:endParaRPr/>
          </a:p>
        </p:txBody>
      </p:sp>
      <p:pic>
        <p:nvPicPr>
          <p:cNvPr descr="" id="187" name="Picture 5"/>
          <p:cNvPicPr/>
          <p:nvPr/>
        </p:nvPicPr>
        <p:blipFill>
          <a:blip r:embed="rId1"/>
          <a:stretch>
            <a:fillRect/>
          </a:stretch>
        </p:blipFill>
        <p:spPr>
          <a:xfrm>
            <a:off x="316080" y="1125360"/>
            <a:ext cx="2369880" cy="2158560"/>
          </a:xfrm>
          <a:prstGeom prst="rect">
            <a:avLst/>
          </a:prstGeom>
        </p:spPr>
      </p:pic>
      <p:sp>
        <p:nvSpPr>
          <p:cNvPr id="188" name="TextShape 2"/>
          <p:cNvSpPr txBox="1"/>
          <p:nvPr/>
        </p:nvSpPr>
        <p:spPr>
          <a:xfrm>
            <a:off x="5072040" y="1357200"/>
            <a:ext cx="3857400" cy="5285880"/>
          </a:xfrm>
          <a:prstGeom prst="rect">
            <a:avLst/>
          </a:prstGeom>
        </p:spPr>
        <p:txBody>
          <a:bodyPr anchor="b" bIns="0" lIns="0" rIns="0" tIns="0"/>
          <a:p>
            <a:pPr>
              <a:lnSpc>
                <a:spcPct val="100000"/>
              </a:lnSpc>
            </a:pPr>
            <a:endParaRPr/>
          </a:p>
          <a:p>
            <a:pPr>
              <a:lnSpc>
                <a:spcPct val="100000"/>
              </a:lnSpc>
            </a:pPr>
            <a:r>
              <a:rPr b="1" i="1" lang="ru-RU">
                <a:solidFill>
                  <a:srgbClr val="ffff00"/>
                </a:solidFill>
                <a:latin typeface="Constantia"/>
              </a:rPr>
              <a:t>Средства выразительности:</a:t>
            </a:r>
            <a:r>
              <a:rPr b="1" lang="ru-RU">
                <a:solidFill>
                  <a:srgbClr val="ffff00"/>
                </a:solidFill>
                <a:latin typeface="Constantia"/>
              </a:rPr>
              <a:t> </a:t>
            </a:r>
            <a:endParaRPr/>
          </a:p>
          <a:p>
            <a:pPr>
              <a:lnSpc>
                <a:spcPct val="100000"/>
              </a:lnSpc>
            </a:pPr>
            <a:r>
              <a:rPr b="1" lang="ru-RU">
                <a:solidFill>
                  <a:srgbClr val="035c75"/>
                </a:solidFill>
                <a:latin typeface="Constantia"/>
              </a:rPr>
              <a:t> </a:t>
            </a:r>
            <a:r>
              <a:rPr lang="ru-RU">
                <a:solidFill>
                  <a:srgbClr val="ffffff"/>
                </a:solidFill>
                <a:latin typeface="Constantia"/>
              </a:rPr>
              <a:t>пятно, цвет, фантастический силуэт.</a:t>
            </a:r>
            <a:endParaRPr/>
          </a:p>
          <a:p>
            <a:pPr>
              <a:lnSpc>
                <a:spcPct val="100000"/>
              </a:lnSpc>
            </a:pPr>
            <a:r>
              <a:rPr b="1" i="1" lang="ru-RU">
                <a:solidFill>
                  <a:srgbClr val="ffff00"/>
                </a:solidFill>
                <a:latin typeface="Constantia"/>
              </a:rPr>
              <a:t>Материалы: </a:t>
            </a:r>
            <a:r>
              <a:rPr lang="ru-RU">
                <a:solidFill>
                  <a:srgbClr val="ffffff"/>
                </a:solidFill>
                <a:latin typeface="Constantia"/>
              </a:rPr>
              <a:t>широкие блюдечки с гуашью, кисть, плотная бумага любого цвета, листы большого формата, салфетки.</a:t>
            </a:r>
            <a:endParaRPr/>
          </a:p>
          <a:p>
            <a:pPr>
              <a:lnSpc>
                <a:spcPct val="100000"/>
              </a:lnSpc>
            </a:pPr>
            <a:r>
              <a:rPr b="1" i="1" lang="ru-RU">
                <a:solidFill>
                  <a:srgbClr val="035c75"/>
                </a:solidFill>
                <a:latin typeface="Constantia"/>
              </a:rPr>
              <a:t> </a:t>
            </a:r>
            <a:r>
              <a:rPr b="1" i="1" lang="ru-RU">
                <a:solidFill>
                  <a:srgbClr val="ffff00"/>
                </a:solidFill>
                <a:latin typeface="Constantia"/>
              </a:rPr>
              <a:t>Способ получения изображения: </a:t>
            </a:r>
            <a:r>
              <a:rPr lang="ru-RU">
                <a:solidFill>
                  <a:srgbClr val="ffffff"/>
                </a:solidFill>
                <a:latin typeface="Constantia"/>
              </a:rPr>
              <a:t>ребенок опускает в гуашь ладошку (всю кисть) или окрашивает ее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endParaRPr/>
          </a:p>
          <a:p>
            <a:pPr>
              <a:lnSpc>
                <a:spcPct val="100000"/>
              </a:lnSpc>
            </a:pPr>
            <a:endParaRPr/>
          </a:p>
        </p:txBody>
      </p:sp>
      <p:sp>
        <p:nvSpPr>
          <p:cNvPr id="189" name="TextShape 3"/>
          <p:cNvSpPr txBox="1"/>
          <p:nvPr/>
        </p:nvSpPr>
        <p:spPr>
          <a:xfrm>
            <a:off x="0" y="0"/>
            <a:ext cx="-11796840" cy="-11796840"/>
          </a:xfrm>
          <a:prstGeom prst="rect">
            <a:avLst/>
          </a:prstGeom>
        </p:spPr>
        <p:txBody>
          <a:bodyPr bIns="45000" lIns="90000" rIns="90000" tIns="45000"/>
          <a:p>
            <a:pPr>
              <a:lnSpc>
                <a:spcPct val="100000"/>
              </a:lnSpc>
            </a:pPr>
            <a:fld id="{B84B2AD6-8254-45B9-9623-6796168EFC7A}" type="slidenum">
              <a:rPr lang="ru-RU">
                <a:solidFill>
                  <a:srgbClr val="000000"/>
                </a:solidFill>
                <a:latin typeface="Arial"/>
              </a:rPr>
              <a:t>&lt;номер&gt;</a:t>
            </a:fld>
            <a:endParaRPr/>
          </a:p>
        </p:txBody>
      </p:sp>
      <p:pic>
        <p:nvPicPr>
          <p:cNvPr descr="" id="190" name="Picture 3"/>
          <p:cNvPicPr/>
          <p:nvPr/>
        </p:nvPicPr>
        <p:blipFill>
          <a:blip r:embed="rId2"/>
          <a:stretch>
            <a:fillRect/>
          </a:stretch>
        </p:blipFill>
        <p:spPr>
          <a:xfrm>
            <a:off x="2484360" y="2924280"/>
            <a:ext cx="2572920" cy="1715760"/>
          </a:xfrm>
          <a:prstGeom prst="rect">
            <a:avLst/>
          </a:prstGeom>
        </p:spPr>
      </p:pic>
      <p:pic>
        <p:nvPicPr>
          <p:cNvPr descr="" id="191" name="Picture 4"/>
          <p:cNvPicPr/>
          <p:nvPr/>
        </p:nvPicPr>
        <p:blipFill>
          <a:blip r:embed="rId3">
            <a:lum bright="16000" contrast="6000"/>
          </a:blip>
          <a:stretch>
            <a:fillRect/>
          </a:stretch>
        </p:blipFill>
        <p:spPr>
          <a:xfrm>
            <a:off x="316080" y="4656240"/>
            <a:ext cx="2671560" cy="1890360"/>
          </a:xfrm>
          <a:prstGeom prst="rect">
            <a:avLst/>
          </a:prstGeom>
        </p:spPr>
      </p:pic>
    </p:spTree>
  </p:cSld>
  <p:transition spd="med">
    <p:split dir="out" orient="vert"/>
  </p:transition>
  <p:timing>
    <p:tnLst>
      <p:par>
        <p:cTn dur="indefinite" id="176" nodeType="tmRoot" restart="never">
          <p:childTnLst>
            <p:seq>
              <p:cTn dur="indefinite" id="177" nodeType="mainSeq">
                <p:childTnLst>
                  <p:par>
                    <p:cTn fill="hold" id="178" nodeType="clickEffect">
                      <p:stCondLst>
                        <p:cond delay="0"/>
                      </p:stCondLst>
                      <p:childTnLst>
                        <p:par>
                          <p:cTn fill="hold" id="179" nodeType="withEffect">
                            <p:stCondLst>
                              <p:cond delay="0"/>
                            </p:stCondLst>
                            <p:childTnLst>
                              <p:par>
                                <p:cTn fill="hold" id="180" nodeType="afterEffect" presetClass="entr" presetID="17" presetSubtype="10">
                                  <p:stCondLst>
                                    <p:cond delay="0"/>
                                  </p:stCondLst>
                                  <p:childTnLst>
                                    <p:set>
                                      <p:cBhvr>
                                        <p:cTn dur="1" fill="hold" id="181">
                                          <p:stCondLst>
                                            <p:cond delay="0"/>
                                          </p:stCondLst>
                                        </p:cTn>
                                        <p:tgtEl>
                                          <p:spTgt spid="186"/>
                                        </p:tgtEl>
                                        <p:attrNameLst>
                                          <p:attrName>style.visibility</p:attrName>
                                        </p:attrNameLst>
                                      </p:cBhvr>
                                      <p:to>
                                        <p:strVal val="visible"/>
                                      </p:to>
                                    </p:set>
                                    <p:anim calcmode="lin" valueType="num">
                                      <p:cBhvr additive="repl">
                                        <p:cTn dur="1000" fill="hold" id="182"/>
                                        <p:tgtEl>
                                          <p:spTgt spid="186"/>
                                        </p:tgtEl>
                                        <p:attrNameLst>
                                          <p:attrName/>
                                        </p:attrNameLst>
                                      </p:cBhvr>
                                      <p:tavLst>
                                        <p:tav tm="0">
                                          <p:val/>
                                        </p:tav>
                                        <p:tav tm="100000">
                                          <p:val>
                                            <p:strVal val="#ppt_w"/>
                                          </p:val>
                                        </p:tav>
                                      </p:tavLst>
                                    </p:anim>
                                    <p:anim calcmode="lin" valueType="num">
                                      <p:cBhvr additive="repl">
                                        <p:cTn dur="1000" fill="hold" id="183"/>
                                        <p:tgtEl>
                                          <p:spTgt spid="186"/>
                                        </p:tgtEl>
                                        <p:attrNameLst>
                                          <p:attrName/>
                                        </p:attrNameLst>
                                      </p:cBhvr>
                                      <p:tavLst>
                                        <p:tav tm="0">
                                          <p:val>
                                            <p:strVal val="#ppt_h"/>
                                          </p:val>
                                        </p:tav>
                                        <p:tav tm="100000">
                                          <p:val>
                                            <p:strVal val="#ppt_h"/>
                                          </p:val>
                                        </p:tav>
                                      </p:tavLst>
                                    </p:anim>
                                  </p:childTnLst>
                                </p:cTn>
                              </p:par>
                            </p:childTnLst>
                          </p:cTn>
                        </p:par>
                        <p:par>
                          <p:cTn fill="hold" id="184" nodeType="afterEffect">
                            <p:stCondLst>
                              <p:cond delay="1000"/>
                            </p:stCondLst>
                            <p:childTnLst>
                              <p:par>
                                <p:cTn fill="hold" id="185" nodeType="afterEffect" presetClass="entr" presetID="15">
                                  <p:stCondLst>
                                    <p:cond delay="0"/>
                                  </p:stCondLst>
                                  <p:childTnLst>
                                    <p:set>
                                      <p:cBhvr>
                                        <p:cTn dur="1" fill="hold" id="186">
                                          <p:stCondLst>
                                            <p:cond delay="0"/>
                                          </p:stCondLst>
                                        </p:cTn>
                                        <p:tgtEl>
                                          <p:spTgt spid="188">
                                            <p:txEl>
                                              <p:pRg end="28" st="1"/>
                                            </p:txEl>
                                          </p:spTgt>
                                        </p:tgtEl>
                                        <p:attrNameLst>
                                          <p:attrName>style.visibility</p:attrName>
                                        </p:attrNameLst>
                                      </p:cBhvr>
                                      <p:to>
                                        <p:strVal val="visible"/>
                                      </p:to>
                                    </p:set>
                                    <p:anim calcmode="lin" valueType="num">
                                      <p:cBhvr additive="repl">
                                        <p:cTn dur="1000" fill="hold" id="187"/>
                                        <p:tgtEl>
                                          <p:spTgt spid="188">
                                            <p:txEl>
                                              <p:pRg end="28" st="1"/>
                                            </p:txEl>
                                          </p:spTgt>
                                        </p:tgtEl>
                                        <p:attrNameLst>
                                          <p:attrName/>
                                        </p:attrNameLst>
                                      </p:cBhvr>
                                      <p:tavLst>
                                        <p:tav tm="0">
                                          <p:val/>
                                        </p:tav>
                                        <p:tav tm="100000">
                                          <p:val>
                                            <p:strVal val="#ppt_w"/>
                                          </p:val>
                                        </p:tav>
                                      </p:tavLst>
                                    </p:anim>
                                    <p:anim calcmode="lin" valueType="num">
                                      <p:cBhvr additive="repl">
                                        <p:cTn dur="1000" fill="hold" id="188"/>
                                        <p:tgtEl>
                                          <p:spTgt spid="188">
                                            <p:txEl>
                                              <p:pRg end="28" st="1"/>
                                            </p:txEl>
                                          </p:spTgt>
                                        </p:tgtEl>
                                        <p:attrNameLst>
                                          <p:attrName/>
                                        </p:attrNameLst>
                                      </p:cBhvr>
                                      <p:tavLst>
                                        <p:tav tm="0">
                                          <p:val/>
                                        </p:tav>
                                        <p:tav tm="100000">
                                          <p:val>
                                            <p:strVal val="#ppt_h"/>
                                          </p:val>
                                        </p:tav>
                                      </p:tavLst>
                                    </p:anim>
                                    <p:anim calcmode="lin" valueType="num">
                                      <p:cBhvr additive="repl">
                                        <p:cTn dur="1000" fill="hold" id="189"/>
                                        <p:tgtEl>
                                          <p:spTgt spid="188">
                                            <p:txEl>
                                              <p:pRg end="28" st="1"/>
                                            </p:txEl>
                                          </p:spTgt>
                                        </p:tgtEl>
                                        <p:attrNameLst>
                                          <p:attrName>ppt_x</p:attrName>
                                        </p:attrNameLst>
                                      </p:cBhvr>
                                      <p:tavLst>
                                        <p:tav tm="0">
                                          <p:val/>
                                        </p:tav>
                                        <p:tav tm="100000">
                                          <p:val/>
                                        </p:tav>
                                      </p:tavLst>
                                    </p:anim>
                                    <p:anim calcmode="lin" valueType="num">
                                      <p:cBhvr additive="repl">
                                        <p:cTn dur="1000" fill="hold" id="190"/>
                                        <p:tgtEl>
                                          <p:spTgt spid="188">
                                            <p:txEl>
                                              <p:pRg end="28" st="1"/>
                                            </p:txEl>
                                          </p:spTgt>
                                        </p:tgtEl>
                                        <p:attrNameLst>
                                          <p:attrName>ppt_y</p:attrName>
                                        </p:attrNameLst>
                                      </p:cBhvr>
                                      <p:tavLst>
                                        <p:tav tm="0">
                                          <p:val/>
                                        </p:tav>
                                        <p:tav tm="100000">
                                          <p:val/>
                                        </p:tav>
                                      </p:tavLst>
                                    </p:anim>
                                  </p:childTnLst>
                                </p:cTn>
                              </p:par>
                            </p:childTnLst>
                          </p:cTn>
                        </p:par>
                        <p:par>
                          <p:cTn fill="hold" id="191" nodeType="afterEffect">
                            <p:stCondLst>
                              <p:cond delay="2000"/>
                            </p:stCondLst>
                            <p:childTnLst>
                              <p:par>
                                <p:cTn fill="hold" id="192" nodeType="afterEffect" presetClass="entr" presetID="15">
                                  <p:stCondLst>
                                    <p:cond delay="0"/>
                                  </p:stCondLst>
                                  <p:childTnLst>
                                    <p:set>
                                      <p:cBhvr>
                                        <p:cTn dur="1" fill="hold" id="193">
                                          <p:stCondLst>
                                            <p:cond delay="0"/>
                                          </p:stCondLst>
                                        </p:cTn>
                                        <p:tgtEl>
                                          <p:spTgt spid="188">
                                            <p:txEl>
                                              <p:pRg end="65" st="28"/>
                                            </p:txEl>
                                          </p:spTgt>
                                        </p:tgtEl>
                                        <p:attrNameLst>
                                          <p:attrName>style.visibility</p:attrName>
                                        </p:attrNameLst>
                                      </p:cBhvr>
                                      <p:to>
                                        <p:strVal val="visible"/>
                                      </p:to>
                                    </p:set>
                                    <p:anim calcmode="lin" valueType="num">
                                      <p:cBhvr additive="repl">
                                        <p:cTn dur="1000" fill="hold" id="194"/>
                                        <p:tgtEl>
                                          <p:spTgt spid="188">
                                            <p:txEl>
                                              <p:pRg end="65" st="28"/>
                                            </p:txEl>
                                          </p:spTgt>
                                        </p:tgtEl>
                                        <p:attrNameLst>
                                          <p:attrName/>
                                        </p:attrNameLst>
                                      </p:cBhvr>
                                      <p:tavLst>
                                        <p:tav tm="0">
                                          <p:val/>
                                        </p:tav>
                                        <p:tav tm="100000">
                                          <p:val>
                                            <p:strVal val="#ppt_w"/>
                                          </p:val>
                                        </p:tav>
                                      </p:tavLst>
                                    </p:anim>
                                    <p:anim calcmode="lin" valueType="num">
                                      <p:cBhvr additive="repl">
                                        <p:cTn dur="1000" fill="hold" id="195"/>
                                        <p:tgtEl>
                                          <p:spTgt spid="188">
                                            <p:txEl>
                                              <p:pRg end="65" st="28"/>
                                            </p:txEl>
                                          </p:spTgt>
                                        </p:tgtEl>
                                        <p:attrNameLst>
                                          <p:attrName/>
                                        </p:attrNameLst>
                                      </p:cBhvr>
                                      <p:tavLst>
                                        <p:tav tm="0">
                                          <p:val/>
                                        </p:tav>
                                        <p:tav tm="100000">
                                          <p:val>
                                            <p:strVal val="#ppt_h"/>
                                          </p:val>
                                        </p:tav>
                                      </p:tavLst>
                                    </p:anim>
                                    <p:anim calcmode="lin" valueType="num">
                                      <p:cBhvr additive="repl">
                                        <p:cTn dur="1000" fill="hold" id="196"/>
                                        <p:tgtEl>
                                          <p:spTgt spid="188">
                                            <p:txEl>
                                              <p:pRg end="65" st="28"/>
                                            </p:txEl>
                                          </p:spTgt>
                                        </p:tgtEl>
                                        <p:attrNameLst>
                                          <p:attrName>ppt_x</p:attrName>
                                        </p:attrNameLst>
                                      </p:cBhvr>
                                      <p:tavLst>
                                        <p:tav tm="0">
                                          <p:val/>
                                        </p:tav>
                                        <p:tav tm="100000">
                                          <p:val/>
                                        </p:tav>
                                      </p:tavLst>
                                    </p:anim>
                                    <p:anim calcmode="lin" valueType="num">
                                      <p:cBhvr additive="repl">
                                        <p:cTn dur="1000" fill="hold" id="197"/>
                                        <p:tgtEl>
                                          <p:spTgt spid="188">
                                            <p:txEl>
                                              <p:pRg end="65" st="28"/>
                                            </p:txEl>
                                          </p:spTgt>
                                        </p:tgtEl>
                                        <p:attrNameLst>
                                          <p:attrName>ppt_y</p:attrName>
                                        </p:attrNameLst>
                                      </p:cBhvr>
                                      <p:tavLst>
                                        <p:tav tm="0">
                                          <p:val/>
                                        </p:tav>
                                        <p:tav tm="100000">
                                          <p:val/>
                                        </p:tav>
                                      </p:tavLst>
                                    </p:anim>
                                  </p:childTnLst>
                                </p:cTn>
                              </p:par>
                            </p:childTnLst>
                          </p:cTn>
                        </p:par>
                        <p:par>
                          <p:cTn fill="hold" id="198" nodeType="afterEffect">
                            <p:stCondLst>
                              <p:cond delay="3000"/>
                            </p:stCondLst>
                            <p:childTnLst>
                              <p:par>
                                <p:cTn fill="hold" id="199" nodeType="afterEffect" presetClass="entr" presetID="15">
                                  <p:stCondLst>
                                    <p:cond delay="0"/>
                                  </p:stCondLst>
                                  <p:childTnLst>
                                    <p:set>
                                      <p:cBhvr>
                                        <p:cTn dur="1" fill="hold" id="200">
                                          <p:stCondLst>
                                            <p:cond delay="0"/>
                                          </p:stCondLst>
                                        </p:cTn>
                                        <p:tgtEl>
                                          <p:spTgt spid="188">
                                            <p:txEl>
                                              <p:pRg end="173" st="65"/>
                                            </p:txEl>
                                          </p:spTgt>
                                        </p:tgtEl>
                                        <p:attrNameLst>
                                          <p:attrName>style.visibility</p:attrName>
                                        </p:attrNameLst>
                                      </p:cBhvr>
                                      <p:to>
                                        <p:strVal val="visible"/>
                                      </p:to>
                                    </p:set>
                                    <p:anim calcmode="lin" valueType="num">
                                      <p:cBhvr additive="repl">
                                        <p:cTn dur="1000" fill="hold" id="201"/>
                                        <p:tgtEl>
                                          <p:spTgt spid="188">
                                            <p:txEl>
                                              <p:pRg end="173" st="65"/>
                                            </p:txEl>
                                          </p:spTgt>
                                        </p:tgtEl>
                                        <p:attrNameLst>
                                          <p:attrName/>
                                        </p:attrNameLst>
                                      </p:cBhvr>
                                      <p:tavLst>
                                        <p:tav tm="0">
                                          <p:val/>
                                        </p:tav>
                                        <p:tav tm="100000">
                                          <p:val>
                                            <p:strVal val="#ppt_w"/>
                                          </p:val>
                                        </p:tav>
                                      </p:tavLst>
                                    </p:anim>
                                    <p:anim calcmode="lin" valueType="num">
                                      <p:cBhvr additive="repl">
                                        <p:cTn dur="1000" fill="hold" id="202"/>
                                        <p:tgtEl>
                                          <p:spTgt spid="188">
                                            <p:txEl>
                                              <p:pRg end="173" st="65"/>
                                            </p:txEl>
                                          </p:spTgt>
                                        </p:tgtEl>
                                        <p:attrNameLst>
                                          <p:attrName/>
                                        </p:attrNameLst>
                                      </p:cBhvr>
                                      <p:tavLst>
                                        <p:tav tm="0">
                                          <p:val/>
                                        </p:tav>
                                        <p:tav tm="100000">
                                          <p:val>
                                            <p:strVal val="#ppt_h"/>
                                          </p:val>
                                        </p:tav>
                                      </p:tavLst>
                                    </p:anim>
                                    <p:anim calcmode="lin" valueType="num">
                                      <p:cBhvr additive="repl">
                                        <p:cTn dur="1000" fill="hold" id="203"/>
                                        <p:tgtEl>
                                          <p:spTgt spid="188">
                                            <p:txEl>
                                              <p:pRg end="173" st="65"/>
                                            </p:txEl>
                                          </p:spTgt>
                                        </p:tgtEl>
                                        <p:attrNameLst>
                                          <p:attrName>ppt_x</p:attrName>
                                        </p:attrNameLst>
                                      </p:cBhvr>
                                      <p:tavLst>
                                        <p:tav tm="0">
                                          <p:val/>
                                        </p:tav>
                                        <p:tav tm="100000">
                                          <p:val/>
                                        </p:tav>
                                      </p:tavLst>
                                    </p:anim>
                                    <p:anim calcmode="lin" valueType="num">
                                      <p:cBhvr additive="repl">
                                        <p:cTn dur="1000" fill="hold" id="204"/>
                                        <p:tgtEl>
                                          <p:spTgt spid="188">
                                            <p:txEl>
                                              <p:pRg end="173" st="65"/>
                                            </p:txEl>
                                          </p:spTgt>
                                        </p:tgtEl>
                                        <p:attrNameLst>
                                          <p:attrName>ppt_y</p:attrName>
                                        </p:attrNameLst>
                                      </p:cBhvr>
                                      <p:tavLst>
                                        <p:tav tm="0">
                                          <p:val/>
                                        </p:tav>
                                        <p:tav tm="100000">
                                          <p:val/>
                                        </p:tav>
                                      </p:tavLst>
                                    </p:anim>
                                  </p:childTnLst>
                                </p:cTn>
                              </p:par>
                            </p:childTnLst>
                          </p:cTn>
                        </p:par>
                        <p:par>
                          <p:cTn fill="hold" id="205" nodeType="afterEffect">
                            <p:stCondLst>
                              <p:cond delay="4000"/>
                            </p:stCondLst>
                            <p:childTnLst>
                              <p:par>
                                <p:cTn fill="hold" id="206" nodeType="afterEffect" presetClass="entr" presetID="15">
                                  <p:stCondLst>
                                    <p:cond delay="0"/>
                                  </p:stCondLst>
                                  <p:childTnLst>
                                    <p:set>
                                      <p:cBhvr>
                                        <p:cTn dur="1" fill="hold" id="207">
                                          <p:stCondLst>
                                            <p:cond delay="0"/>
                                          </p:stCondLst>
                                        </p:cTn>
                                        <p:tgtEl>
                                          <p:spTgt spid="188">
                                            <p:txEl>
                                              <p:pRg end="459" st="173"/>
                                            </p:txEl>
                                          </p:spTgt>
                                        </p:tgtEl>
                                        <p:attrNameLst>
                                          <p:attrName>style.visibility</p:attrName>
                                        </p:attrNameLst>
                                      </p:cBhvr>
                                      <p:to>
                                        <p:strVal val="visible"/>
                                      </p:to>
                                    </p:set>
                                    <p:anim calcmode="lin" valueType="num">
                                      <p:cBhvr additive="repl">
                                        <p:cTn dur="1000" fill="hold" id="208"/>
                                        <p:tgtEl>
                                          <p:spTgt spid="188">
                                            <p:txEl>
                                              <p:pRg end="459" st="173"/>
                                            </p:txEl>
                                          </p:spTgt>
                                        </p:tgtEl>
                                        <p:attrNameLst>
                                          <p:attrName/>
                                        </p:attrNameLst>
                                      </p:cBhvr>
                                      <p:tavLst>
                                        <p:tav tm="0">
                                          <p:val/>
                                        </p:tav>
                                        <p:tav tm="100000">
                                          <p:val>
                                            <p:strVal val="#ppt_w"/>
                                          </p:val>
                                        </p:tav>
                                      </p:tavLst>
                                    </p:anim>
                                    <p:anim calcmode="lin" valueType="num">
                                      <p:cBhvr additive="repl">
                                        <p:cTn dur="1000" fill="hold" id="209"/>
                                        <p:tgtEl>
                                          <p:spTgt spid="188">
                                            <p:txEl>
                                              <p:pRg end="459" st="173"/>
                                            </p:txEl>
                                          </p:spTgt>
                                        </p:tgtEl>
                                        <p:attrNameLst>
                                          <p:attrName/>
                                        </p:attrNameLst>
                                      </p:cBhvr>
                                      <p:tavLst>
                                        <p:tav tm="0">
                                          <p:val/>
                                        </p:tav>
                                        <p:tav tm="100000">
                                          <p:val>
                                            <p:strVal val="#ppt_h"/>
                                          </p:val>
                                        </p:tav>
                                      </p:tavLst>
                                    </p:anim>
                                    <p:anim calcmode="lin" valueType="num">
                                      <p:cBhvr additive="repl">
                                        <p:cTn dur="1000" fill="hold" id="210"/>
                                        <p:tgtEl>
                                          <p:spTgt spid="188">
                                            <p:txEl>
                                              <p:pRg end="459" st="173"/>
                                            </p:txEl>
                                          </p:spTgt>
                                        </p:tgtEl>
                                        <p:attrNameLst>
                                          <p:attrName>ppt_x</p:attrName>
                                        </p:attrNameLst>
                                      </p:cBhvr>
                                      <p:tavLst>
                                        <p:tav tm="0">
                                          <p:val/>
                                        </p:tav>
                                        <p:tav tm="100000">
                                          <p:val/>
                                        </p:tav>
                                      </p:tavLst>
                                    </p:anim>
                                    <p:anim calcmode="lin" valueType="num">
                                      <p:cBhvr additive="repl">
                                        <p:cTn dur="1000" fill="hold" id="211"/>
                                        <p:tgtEl>
                                          <p:spTgt spid="188">
                                            <p:txEl>
                                              <p:pRg end="459" st="173"/>
                                            </p:txEl>
                                          </p:spTgt>
                                        </p:tgtEl>
                                        <p:attrNameLst>
                                          <p:attrName>ppt_y</p:attrName>
                                        </p:attrNameLst>
                                      </p:cBhvr>
                                      <p:tavLst>
                                        <p:tav tm="0">
                                          <p:val/>
                                        </p:tav>
                                        <p:tav tm="100000">
                                          <p:val/>
                                        </p:tav>
                                      </p:tavLst>
                                    </p:anim>
                                  </p:childTnLst>
                                </p:cTn>
                              </p:par>
                            </p:childTnLst>
                          </p:cTn>
                        </p:par>
                        <p:par>
                          <p:cTn fill="hold" id="212" nodeType="afterEffect">
                            <p:stCondLst>
                              <p:cond delay="5000"/>
                            </p:stCondLst>
                            <p:childTnLst>
                              <p:par>
                                <p:cTn fill="hold" id="213" nodeType="afterEffect" presetClass="entr" presetID="35">
                                  <p:stCondLst>
                                    <p:cond delay="0"/>
                                  </p:stCondLst>
                                  <p:childTnLst>
                                    <p:set>
                                      <p:cBhvr>
                                        <p:cTn dur="1" fill="hold" id="214">
                                          <p:stCondLst>
                                            <p:cond delay="0"/>
                                          </p:stCondLst>
                                        </p:cTn>
                                        <p:tgtEl>
                                          <p:spTgt spid="187"/>
                                        </p:tgtEl>
                                        <p:attrNameLst>
                                          <p:attrName>style.visibility</p:attrName>
                                        </p:attrNameLst>
                                      </p:cBhvr>
                                      <p:to>
                                        <p:strVal val="visible"/>
                                      </p:to>
                                    </p:set>
                                    <p:animEffect filter="fade" transition="in">
                                      <p:cBhvr additive="repl">
                                        <p:cTn dur="2000" fill="freeze" id="215"/>
                                        <p:tgtEl>
                                          <p:spTgt spid="187"/>
                                        </p:tgtEl>
                                      </p:cBhvr>
                                    </p:animEffect>
                                    <p:anim calcmode="lin" valueType="num">
                                      <p:cBhvr additive="repl">
                                        <p:cTn dur="2000" fill="hold" id="216"/>
                                        <p:tgtEl>
                                          <p:spTgt spid="187"/>
                                        </p:tgtEl>
                                        <p:attrNameLst>
                                          <p:attrName/>
                                        </p:attrNameLst>
                                      </p:cBhvr>
                                      <p:tavLst>
                                        <p:tav tm="0">
                                          <p:val>
                                            <p:strVal val="720"/>
                                          </p:val>
                                        </p:tav>
                                        <p:tav tm="100000">
                                          <p:val>
                                            <p:strVal val="0"/>
                                          </p:val>
                                        </p:tav>
                                      </p:tavLst>
                                    </p:anim>
                                    <p:anim calcmode="lin" valueType="num">
                                      <p:cBhvr additive="repl">
                                        <p:cTn dur="2000" fill="hold" id="217"/>
                                        <p:tgtEl>
                                          <p:spTgt spid="187"/>
                                        </p:tgtEl>
                                        <p:attrNameLst>
                                          <p:attrName/>
                                        </p:attrNameLst>
                                      </p:cBhvr>
                                      <p:tavLst>
                                        <p:tav tm="0">
                                          <p:val/>
                                        </p:tav>
                                        <p:tav tm="100000">
                                          <p:val>
                                            <p:strVal val="#ppt_h"/>
                                          </p:val>
                                        </p:tav>
                                      </p:tavLst>
                                    </p:anim>
                                    <p:anim calcmode="lin" valueType="num">
                                      <p:cBhvr additive="repl">
                                        <p:cTn dur="2000" fill="hold" id="218"/>
                                        <p:tgtEl>
                                          <p:spTgt spid="187"/>
                                        </p:tgtEl>
                                        <p:attrNameLst>
                                          <p:attrName/>
                                        </p:attrNameLst>
                                      </p:cBhvr>
                                      <p:tavLst>
                                        <p:tav tm="0">
                                          <p:val/>
                                        </p:tav>
                                        <p:tav tm="100000">
                                          <p:val>
                                            <p:strVal val="#ppt_w"/>
                                          </p:val>
                                        </p:tav>
                                      </p:tavLst>
                                    </p:anim>
                                  </p:childTnLst>
                                </p:cTn>
                              </p:par>
                            </p:childTnLst>
                          </p:cTn>
                        </p:par>
                        <p:par>
                          <p:cTn fill="hold" id="219" nodeType="afterEffect">
                            <p:stCondLst>
                              <p:cond delay="7000"/>
                            </p:stCondLst>
                            <p:childTnLst>
                              <p:par>
                                <p:cTn fill="hold" id="220" nodeType="afterEffect" presetClass="entr" presetID="47">
                                  <p:stCondLst>
                                    <p:cond delay="0"/>
                                  </p:stCondLst>
                                  <p:childTnLst>
                                    <p:set>
                                      <p:cBhvr>
                                        <p:cTn dur="1" fill="hold" id="221">
                                          <p:stCondLst>
                                            <p:cond delay="0"/>
                                          </p:stCondLst>
                                        </p:cTn>
                                        <p:tgtEl>
                                          <p:spTgt spid="190"/>
                                        </p:tgtEl>
                                        <p:attrNameLst>
                                          <p:attrName>style.visibility</p:attrName>
                                        </p:attrNameLst>
                                      </p:cBhvr>
                                      <p:to>
                                        <p:strVal val="visible"/>
                                      </p:to>
                                    </p:set>
                                    <p:animEffect filter="fade" transition="in">
                                      <p:cBhvr additive="repl">
                                        <p:cTn dur="2000" fill="freeze" id="222"/>
                                        <p:tgtEl>
                                          <p:spTgt spid="190"/>
                                        </p:tgtEl>
                                      </p:cBhvr>
                                    </p:animEffect>
                                    <p:anim calcmode="lin" valueType="num">
                                      <p:cBhvr additive="repl">
                                        <p:cTn dur="2000" fill="hold" id="223"/>
                                        <p:tgtEl>
                                          <p:spTgt spid="190"/>
                                        </p:tgtEl>
                                        <p:attrNameLst>
                                          <p:attrName>ppt_x</p:attrName>
                                        </p:attrNameLst>
                                      </p:cBhvr>
                                      <p:tavLst>
                                        <p:tav tm="0">
                                          <p:val>
                                            <p:strVal val="#ppt_x"/>
                                          </p:val>
                                        </p:tav>
                                        <p:tav tm="100000">
                                          <p:val>
                                            <p:strVal val="#ppt_x"/>
                                          </p:val>
                                        </p:tav>
                                      </p:tavLst>
                                    </p:anim>
                                    <p:anim calcmode="lin" valueType="num">
                                      <p:cBhvr additive="repl">
                                        <p:cTn dur="2000" fill="hold" id="224"/>
                                        <p:tgtEl>
                                          <p:spTgt spid="190"/>
                                        </p:tgtEl>
                                        <p:attrNameLst>
                                          <p:attrName>ppt_y</p:attrName>
                                        </p:attrNameLst>
                                      </p:cBhvr>
                                      <p:tavLst>
                                        <p:tav tm="0">
                                          <p:val>
                                            <p:strVal val="#ppt_y-.1"/>
                                          </p:val>
                                        </p:tav>
                                        <p:tav tm="100000">
                                          <p:val>
                                            <p:strVal val="#ppt_y"/>
                                          </p:val>
                                        </p:tav>
                                      </p:tavLst>
                                    </p:anim>
                                  </p:childTnLst>
                                </p:cTn>
                              </p:par>
                            </p:childTnLst>
                          </p:cTn>
                        </p:par>
                        <p:par>
                          <p:cTn fill="hold" id="225" nodeType="afterEffect">
                            <p:stCondLst>
                              <p:cond delay="9000"/>
                            </p:stCondLst>
                            <p:childTnLst>
                              <p:par>
                                <p:cTn fill="hold" id="226" nodeType="afterEffect" presetClass="entr" presetID="42">
                                  <p:stCondLst>
                                    <p:cond delay="0"/>
                                  </p:stCondLst>
                                  <p:childTnLst>
                                    <p:set>
                                      <p:cBhvr>
                                        <p:cTn dur="1" fill="hold" id="227">
                                          <p:stCondLst>
                                            <p:cond delay="0"/>
                                          </p:stCondLst>
                                        </p:cTn>
                                        <p:tgtEl>
                                          <p:spTgt spid="191"/>
                                        </p:tgtEl>
                                        <p:attrNameLst>
                                          <p:attrName>style.visibility</p:attrName>
                                        </p:attrNameLst>
                                      </p:cBhvr>
                                      <p:to>
                                        <p:strVal val="visible"/>
                                      </p:to>
                                    </p:set>
                                    <p:animEffect filter="fade" transition="in">
                                      <p:cBhvr additive="repl">
                                        <p:cTn dur="2000" fill="freeze" id="228"/>
                                        <p:tgtEl>
                                          <p:spTgt spid="191"/>
                                        </p:tgtEl>
                                      </p:cBhvr>
                                    </p:animEffect>
                                    <p:anim calcmode="lin" valueType="num">
                                      <p:cBhvr additive="repl">
                                        <p:cTn dur="2000" fill="hold" id="229"/>
                                        <p:tgtEl>
                                          <p:spTgt spid="191"/>
                                        </p:tgtEl>
                                        <p:attrNameLst>
                                          <p:attrName>ppt_x</p:attrName>
                                        </p:attrNameLst>
                                      </p:cBhvr>
                                      <p:tavLst>
                                        <p:tav tm="0">
                                          <p:val>
                                            <p:strVal val="#ppt_x"/>
                                          </p:val>
                                        </p:tav>
                                        <p:tav tm="100000">
                                          <p:val>
                                            <p:strVal val="#ppt_x"/>
                                          </p:val>
                                        </p:tav>
                                      </p:tavLst>
                                    </p:anim>
                                    <p:anim calcmode="lin" valueType="num">
                                      <p:cBhvr additive="repl">
                                        <p:cTn dur="2000" fill="hold" id="230"/>
                                        <p:tgtEl>
                                          <p:spTgt spid="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0" y="0"/>
            <a:ext cx="-11796840" cy="-11796840"/>
          </a:xfrm>
          <a:prstGeom prst="rect">
            <a:avLst/>
          </a:prstGeom>
        </p:spPr>
        <p:txBody>
          <a:bodyPr bIns="45000" lIns="90000" rIns="90000" tIns="45000"/>
          <a:p>
            <a:pPr>
              <a:lnSpc>
                <a:spcPct val="100000"/>
              </a:lnSpc>
            </a:pPr>
            <a:fld id="{E1EFAE64-AAD9-47C7-A745-39011FAC3F16}" type="slidenum">
              <a:rPr lang="ru-RU">
                <a:solidFill>
                  <a:srgbClr val="000000"/>
                </a:solidFill>
                <a:latin typeface="Arial"/>
              </a:rPr>
              <a:t>&lt;номер&gt;</a:t>
            </a:fld>
            <a:endParaRPr/>
          </a:p>
        </p:txBody>
      </p:sp>
      <p:pic>
        <p:nvPicPr>
          <p:cNvPr descr="" id="193" name="Рисунок 3"/>
          <p:cNvPicPr/>
          <p:nvPr/>
        </p:nvPicPr>
        <p:blipFill>
          <a:blip r:embed="rId1"/>
          <a:stretch>
            <a:fillRect/>
          </a:stretch>
        </p:blipFill>
        <p:spPr>
          <a:xfrm>
            <a:off x="971640" y="692640"/>
            <a:ext cx="7056360" cy="5328360"/>
          </a:xfrm>
          <a:prstGeom prst="rect">
            <a:avLst/>
          </a:prstGeom>
          <a:ln w="76320">
            <a:solidFill>
              <a:srgbClr val="2de5c6"/>
            </a:solidFill>
            <a:miter/>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457200" y="285840"/>
            <a:ext cx="8229240" cy="999720"/>
          </a:xfrm>
          <a:prstGeom prst="rect">
            <a:avLst/>
          </a:prstGeom>
        </p:spPr>
        <p:txBody>
          <a:bodyPr anchor="b" bIns="0" lIns="0" rIns="0" tIns="45000"/>
          <a:p>
            <a:pPr algn="ctr">
              <a:lnSpc>
                <a:spcPct val="100000"/>
              </a:lnSpc>
            </a:pPr>
            <a:r>
              <a:rPr b="1" lang="ru-RU" sz="5000">
                <a:solidFill>
                  <a:srgbClr val="cc3399"/>
                </a:solidFill>
                <a:latin typeface="Calibri"/>
              </a:rPr>
              <a:t>
</a:t>
            </a:r>
            <a:r>
              <a:rPr b="1" lang="ru-RU" sz="5000">
                <a:solidFill>
                  <a:srgbClr val="cc3399"/>
                </a:solidFill>
                <a:latin typeface="Calibri"/>
              </a:rPr>
              <a:t>
</a:t>
            </a:r>
            <a:r>
              <a:rPr b="1" lang="ru-RU" sz="5000">
                <a:solidFill>
                  <a:srgbClr val="cc3399"/>
                </a:solidFill>
                <a:latin typeface="Calibri"/>
              </a:rPr>
              <a:t>
</a:t>
            </a:r>
            <a:r>
              <a:rPr b="1" lang="ru-RU" sz="5000">
                <a:solidFill>
                  <a:srgbClr val="cc3399"/>
                </a:solidFill>
                <a:latin typeface="Calibri"/>
              </a:rPr>
              <a:t>
</a:t>
            </a:r>
            <a:r>
              <a:rPr b="1" lang="ru-RU" sz="5000">
                <a:solidFill>
                  <a:srgbClr val="cc3399"/>
                </a:solidFill>
                <a:latin typeface="Calibri"/>
              </a:rPr>
              <a:t>
</a:t>
            </a:r>
            <a:r>
              <a:rPr b="1" lang="ru-RU" sz="3100">
                <a:solidFill>
                  <a:srgbClr val="cc3399"/>
                </a:solidFill>
                <a:latin typeface="Calibri"/>
              </a:rPr>
              <a:t>Рисование пальчиками</a:t>
            </a:r>
            <a:r>
              <a:rPr b="1" lang="ru-RU" sz="3100">
                <a:solidFill>
                  <a:srgbClr val="cc3399"/>
                </a:solidFill>
                <a:latin typeface="Calibri"/>
              </a:rPr>
              <a:t>
</a:t>
            </a:r>
            <a:endParaRPr/>
          </a:p>
        </p:txBody>
      </p:sp>
      <p:sp>
        <p:nvSpPr>
          <p:cNvPr id="195" name="TextShape 2"/>
          <p:cNvSpPr txBox="1"/>
          <p:nvPr/>
        </p:nvSpPr>
        <p:spPr>
          <a:xfrm>
            <a:off x="4643280" y="1214280"/>
            <a:ext cx="3928680" cy="4721040"/>
          </a:xfrm>
          <a:prstGeom prst="rect">
            <a:avLst/>
          </a:prstGeom>
        </p:spPr>
        <p:txBody>
          <a:bodyPr bIns="45000" lIns="90000" rIns="90000" tIns="45000"/>
          <a:p>
            <a:pPr>
              <a:lnSpc>
                <a:spcPct val="100000"/>
              </a:lnSpc>
            </a:pPr>
            <a:endParaRPr/>
          </a:p>
          <a:p>
            <a:pPr>
              <a:lnSpc>
                <a:spcPct val="100000"/>
              </a:lnSpc>
            </a:pPr>
            <a:r>
              <a:rPr b="1" i="1" lang="ru-RU">
                <a:solidFill>
                  <a:srgbClr val="ffff00"/>
                </a:solidFill>
                <a:latin typeface="Constantia"/>
              </a:rPr>
              <a:t>Средства выразительности: </a:t>
            </a:r>
            <a:endParaRPr/>
          </a:p>
          <a:p>
            <a:pPr>
              <a:lnSpc>
                <a:spcPct val="100000"/>
              </a:lnSpc>
            </a:pPr>
            <a:r>
              <a:rPr lang="ru-RU">
                <a:solidFill>
                  <a:srgbClr val="ffffff"/>
                </a:solidFill>
                <a:latin typeface="Constantia"/>
              </a:rPr>
              <a:t>пятно, точка, короткая линия, цвет.</a:t>
            </a:r>
            <a:endParaRPr/>
          </a:p>
          <a:p>
            <a:pPr>
              <a:lnSpc>
                <a:spcPct val="100000"/>
              </a:lnSpc>
            </a:pPr>
            <a:r>
              <a:rPr b="1" i="1" lang="ru-RU">
                <a:solidFill>
                  <a:srgbClr val="ffff00"/>
                </a:solidFill>
                <a:latin typeface="Constantia"/>
              </a:rPr>
              <a:t>Материалы: </a:t>
            </a:r>
            <a:r>
              <a:rPr lang="ru-RU">
                <a:solidFill>
                  <a:srgbClr val="ffffff"/>
                </a:solidFill>
                <a:latin typeface="Constantia"/>
              </a:rPr>
              <a:t>мисочки с гуашью, плотная бумага любого цвета, небольшие листы, салфетки.</a:t>
            </a:r>
            <a:endParaRPr/>
          </a:p>
          <a:p>
            <a:pPr>
              <a:lnSpc>
                <a:spcPct val="100000"/>
              </a:lnSpc>
            </a:pPr>
            <a:r>
              <a:rPr b="1" i="1" lang="ru-RU">
                <a:solidFill>
                  <a:srgbClr val="ffff00"/>
                </a:solidFill>
                <a:latin typeface="Constantia"/>
              </a:rPr>
              <a:t>Способ получения изображения: </a:t>
            </a:r>
            <a:r>
              <a:rPr lang="ru-RU">
                <a:solidFill>
                  <a:srgbClr val="ffffff"/>
                </a:solidFill>
                <a:latin typeface="Constantia"/>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endParaRPr/>
          </a:p>
          <a:p>
            <a:pPr>
              <a:lnSpc>
                <a:spcPct val="100000"/>
              </a:lnSpc>
            </a:pPr>
            <a:endParaRPr/>
          </a:p>
        </p:txBody>
      </p:sp>
      <p:sp>
        <p:nvSpPr>
          <p:cNvPr id="196" name="TextShape 3"/>
          <p:cNvSpPr txBox="1"/>
          <p:nvPr/>
        </p:nvSpPr>
        <p:spPr>
          <a:xfrm>
            <a:off x="0" y="0"/>
            <a:ext cx="-11796840" cy="-11796840"/>
          </a:xfrm>
          <a:prstGeom prst="rect">
            <a:avLst/>
          </a:prstGeom>
        </p:spPr>
        <p:txBody>
          <a:bodyPr bIns="45000" lIns="90000" rIns="90000" tIns="45000"/>
          <a:p>
            <a:pPr>
              <a:lnSpc>
                <a:spcPct val="100000"/>
              </a:lnSpc>
            </a:pPr>
            <a:fld id="{B4D86B23-C62D-4360-863E-97296B8E7D9D}" type="slidenum">
              <a:rPr lang="ru-RU">
                <a:solidFill>
                  <a:srgbClr val="000000"/>
                </a:solidFill>
                <a:latin typeface="Arial"/>
              </a:rPr>
              <a:t>&lt;номер&gt;</a:t>
            </a:fld>
            <a:endParaRPr/>
          </a:p>
        </p:txBody>
      </p:sp>
      <p:pic>
        <p:nvPicPr>
          <p:cNvPr descr="" id="197" name="Picture 3"/>
          <p:cNvPicPr/>
          <p:nvPr/>
        </p:nvPicPr>
        <p:blipFill>
          <a:blip r:embed="rId1"/>
          <a:stretch>
            <a:fillRect/>
          </a:stretch>
        </p:blipFill>
        <p:spPr>
          <a:xfrm>
            <a:off x="654120" y="1085760"/>
            <a:ext cx="2088720" cy="2315880"/>
          </a:xfrm>
          <a:prstGeom prst="rect">
            <a:avLst/>
          </a:prstGeom>
        </p:spPr>
      </p:pic>
      <p:pic>
        <p:nvPicPr>
          <p:cNvPr descr="" id="198" name="Рисунок 6"/>
          <p:cNvPicPr/>
          <p:nvPr/>
        </p:nvPicPr>
        <p:blipFill>
          <a:blip r:embed="rId2"/>
          <a:stretch>
            <a:fillRect/>
          </a:stretch>
        </p:blipFill>
        <p:spPr>
          <a:xfrm>
            <a:off x="2243160" y="3664080"/>
            <a:ext cx="2071440" cy="2526840"/>
          </a:xfrm>
          <a:prstGeom prst="rect">
            <a:avLst/>
          </a:prstGeom>
        </p:spPr>
      </p:pic>
    </p:spTree>
  </p:cSld>
  <p:transition>
    <p:diamond/>
  </p:transition>
  <p:timing>
    <p:tnLst>
      <p:par>
        <p:cTn dur="indefinite" id="231" nodeType="tmRoot" restart="never">
          <p:childTnLst>
            <p:seq>
              <p:cTn dur="indefinite" id="232" nodeType="mainSeq">
                <p:childTnLst>
                  <p:par>
                    <p:cTn fill="hold" id="233" nodeType="clickEffect">
                      <p:stCondLst>
                        <p:cond delay="0"/>
                      </p:stCondLst>
                      <p:childTnLst>
                        <p:par>
                          <p:cTn fill="hold" id="234" nodeType="withEffect">
                            <p:stCondLst>
                              <p:cond delay="0"/>
                            </p:stCondLst>
                            <p:childTnLst>
                              <p:par>
                                <p:cTn fill="hold" id="235" nodeType="afterEffect" presetClass="entr" presetID="17" presetSubtype="10">
                                  <p:stCondLst>
                                    <p:cond delay="0"/>
                                  </p:stCondLst>
                                  <p:childTnLst>
                                    <p:set>
                                      <p:cBhvr>
                                        <p:cTn dur="1" fill="hold" id="236">
                                          <p:stCondLst>
                                            <p:cond delay="0"/>
                                          </p:stCondLst>
                                        </p:cTn>
                                        <p:tgtEl>
                                          <p:spTgt spid="194"/>
                                        </p:tgtEl>
                                        <p:attrNameLst>
                                          <p:attrName>style.visibility</p:attrName>
                                        </p:attrNameLst>
                                      </p:cBhvr>
                                      <p:to>
                                        <p:strVal val="visible"/>
                                      </p:to>
                                    </p:set>
                                    <p:anim calcmode="lin" valueType="num">
                                      <p:cBhvr additive="repl">
                                        <p:cTn dur="1000" fill="hold" id="237"/>
                                        <p:tgtEl>
                                          <p:spTgt spid="194"/>
                                        </p:tgtEl>
                                        <p:attrNameLst>
                                          <p:attrName/>
                                        </p:attrNameLst>
                                      </p:cBhvr>
                                      <p:tavLst>
                                        <p:tav tm="0">
                                          <p:val/>
                                        </p:tav>
                                        <p:tav tm="100000">
                                          <p:val>
                                            <p:strVal val="#ppt_w"/>
                                          </p:val>
                                        </p:tav>
                                      </p:tavLst>
                                    </p:anim>
                                    <p:anim calcmode="lin" valueType="num">
                                      <p:cBhvr additive="repl">
                                        <p:cTn dur="1000" fill="hold" id="238"/>
                                        <p:tgtEl>
                                          <p:spTgt spid="194"/>
                                        </p:tgtEl>
                                        <p:attrNameLst>
                                          <p:attrName/>
                                        </p:attrNameLst>
                                      </p:cBhvr>
                                      <p:tavLst>
                                        <p:tav tm="0">
                                          <p:val>
                                            <p:strVal val="#ppt_h"/>
                                          </p:val>
                                        </p:tav>
                                        <p:tav tm="100000">
                                          <p:val>
                                            <p:strVal val="#ppt_h"/>
                                          </p:val>
                                        </p:tav>
                                      </p:tavLst>
                                    </p:anim>
                                  </p:childTnLst>
                                </p:cTn>
                              </p:par>
                            </p:childTnLst>
                          </p:cTn>
                        </p:par>
                        <p:par>
                          <p:cTn fill="hold" id="239" nodeType="afterEffect">
                            <p:stCondLst>
                              <p:cond delay="1000"/>
                            </p:stCondLst>
                            <p:childTnLst>
                              <p:par>
                                <p:cTn fill="hold" id="240" nodeType="afterEffect" presetClass="entr" presetID="54">
                                  <p:stCondLst>
                                    <p:cond delay="0"/>
                                  </p:stCondLst>
                                  <p:childTnLst>
                                    <p:set>
                                      <p:cBhvr>
                                        <p:cTn dur="1" fill="hold" id="241">
                                          <p:stCondLst>
                                            <p:cond delay="0"/>
                                          </p:stCondLst>
                                        </p:cTn>
                                        <p:tgtEl>
                                          <p:spTgt spid="195">
                                            <p:txEl>
                                              <p:pRg end="28" st="1"/>
                                            </p:txEl>
                                          </p:spTgt>
                                        </p:tgtEl>
                                        <p:attrNameLst>
                                          <p:attrName>style.visibility</p:attrName>
                                        </p:attrNameLst>
                                      </p:cBhvr>
                                      <p:to>
                                        <p:strVal val="visible"/>
                                      </p:to>
                                    </p:set>
                                    <p:anim calcmode="lin" valueType="num">
                                      <p:cBhvr additive="repl">
                                        <p:cTn dur="1000" fill="hold" id="242"/>
                                        <p:tgtEl>
                                          <p:spTgt spid="195">
                                            <p:txEl>
                                              <p:pRg end="28" st="1"/>
                                            </p:txEl>
                                          </p:spTgt>
                                        </p:tgtEl>
                                        <p:attrNameLst>
                                          <p:attrName/>
                                        </p:attrNameLst>
                                      </p:cBhvr>
                                      <p:tavLst>
                                        <p:tav tm="0">
                                          <p:val>
                                            <p:strVal val="#ppt_w*0.05"/>
                                          </p:val>
                                        </p:tav>
                                        <p:tav tm="100000">
                                          <p:val>
                                            <p:strVal val="#ppt_w"/>
                                          </p:val>
                                        </p:tav>
                                      </p:tavLst>
                                    </p:anim>
                                    <p:anim calcmode="lin" valueType="num">
                                      <p:cBhvr additive="repl">
                                        <p:cTn dur="1000" fill="hold" id="243"/>
                                        <p:tgtEl>
                                          <p:spTgt spid="195">
                                            <p:txEl>
                                              <p:pRg end="28" st="1"/>
                                            </p:txEl>
                                          </p:spTgt>
                                        </p:tgtEl>
                                        <p:attrNameLst>
                                          <p:attrName/>
                                        </p:attrNameLst>
                                      </p:cBhvr>
                                      <p:tavLst>
                                        <p:tav tm="0">
                                          <p:val>
                                            <p:strVal val="#ppt_h"/>
                                          </p:val>
                                        </p:tav>
                                        <p:tav tm="100000">
                                          <p:val>
                                            <p:strVal val="#ppt_h"/>
                                          </p:val>
                                        </p:tav>
                                      </p:tavLst>
                                    </p:anim>
                                    <p:anim calcmode="lin" valueType="num">
                                      <p:cBhvr additive="repl">
                                        <p:cTn dur="1000" fill="hold" id="244"/>
                                        <p:tgtEl>
                                          <p:spTgt spid="195">
                                            <p:txEl>
                                              <p:pRg end="28" st="1"/>
                                            </p:txEl>
                                          </p:spTgt>
                                        </p:tgtEl>
                                        <p:attrNameLst>
                                          <p:attrName>ppt_x</p:attrName>
                                        </p:attrNameLst>
                                      </p:cBhvr>
                                      <p:tavLst>
                                        <p:tav tm="0">
                                          <p:val>
                                            <p:strVal val="#ppt_x-.2"/>
                                          </p:val>
                                        </p:tav>
                                        <p:tav tm="100000">
                                          <p:val>
                                            <p:strVal val="#ppt_x"/>
                                          </p:val>
                                        </p:tav>
                                      </p:tavLst>
                                    </p:anim>
                                    <p:anim calcmode="lin" valueType="num">
                                      <p:cBhvr additive="repl">
                                        <p:cTn dur="1000" fill="hold" id="245"/>
                                        <p:tgtEl>
                                          <p:spTgt spid="195">
                                            <p:txEl>
                                              <p:pRg end="28" st="1"/>
                                            </p:txEl>
                                          </p:spTgt>
                                        </p:tgtEl>
                                        <p:attrNameLst>
                                          <p:attrName>ppt_y</p:attrName>
                                        </p:attrNameLst>
                                      </p:cBhvr>
                                      <p:tavLst>
                                        <p:tav tm="0">
                                          <p:val>
                                            <p:strVal val="#ppt_y"/>
                                          </p:val>
                                        </p:tav>
                                        <p:tav tm="100000">
                                          <p:val>
                                            <p:strVal val="#ppt_y"/>
                                          </p:val>
                                        </p:tav>
                                      </p:tavLst>
                                    </p:anim>
                                    <p:animEffect filter="fade" transition="in">
                                      <p:cBhvr additive="repl">
                                        <p:cTn dur="1000" fill="freeze" id="246"/>
                                        <p:tgtEl>
                                          <p:spTgt spid="195">
                                            <p:txEl>
                                              <p:pRg end="28" st="1"/>
                                            </p:txEl>
                                          </p:spTgt>
                                        </p:tgtEl>
                                      </p:cBhvr>
                                    </p:animEffect>
                                  </p:childTnLst>
                                </p:cTn>
                              </p:par>
                            </p:childTnLst>
                          </p:cTn>
                        </p:par>
                        <p:par>
                          <p:cTn fill="hold" id="247" nodeType="afterEffect">
                            <p:stCondLst>
                              <p:cond delay="2000"/>
                            </p:stCondLst>
                            <p:childTnLst>
                              <p:par>
                                <p:cTn fill="hold" id="248" nodeType="afterEffect" presetClass="entr" presetID="54">
                                  <p:stCondLst>
                                    <p:cond delay="0"/>
                                  </p:stCondLst>
                                  <p:childTnLst>
                                    <p:set>
                                      <p:cBhvr>
                                        <p:cTn dur="1" fill="hold" id="249">
                                          <p:stCondLst>
                                            <p:cond delay="0"/>
                                          </p:stCondLst>
                                        </p:cTn>
                                        <p:tgtEl>
                                          <p:spTgt spid="195">
                                            <p:txEl>
                                              <p:pRg end="64" st="28"/>
                                            </p:txEl>
                                          </p:spTgt>
                                        </p:tgtEl>
                                        <p:attrNameLst>
                                          <p:attrName>style.visibility</p:attrName>
                                        </p:attrNameLst>
                                      </p:cBhvr>
                                      <p:to>
                                        <p:strVal val="visible"/>
                                      </p:to>
                                    </p:set>
                                    <p:anim calcmode="lin" valueType="num">
                                      <p:cBhvr additive="repl">
                                        <p:cTn dur="1000" fill="hold" id="250"/>
                                        <p:tgtEl>
                                          <p:spTgt spid="195">
                                            <p:txEl>
                                              <p:pRg end="64" st="28"/>
                                            </p:txEl>
                                          </p:spTgt>
                                        </p:tgtEl>
                                        <p:attrNameLst>
                                          <p:attrName/>
                                        </p:attrNameLst>
                                      </p:cBhvr>
                                      <p:tavLst>
                                        <p:tav tm="0">
                                          <p:val>
                                            <p:strVal val="#ppt_w*0.05"/>
                                          </p:val>
                                        </p:tav>
                                        <p:tav tm="100000">
                                          <p:val>
                                            <p:strVal val="#ppt_w"/>
                                          </p:val>
                                        </p:tav>
                                      </p:tavLst>
                                    </p:anim>
                                    <p:anim calcmode="lin" valueType="num">
                                      <p:cBhvr additive="repl">
                                        <p:cTn dur="1000" fill="hold" id="251"/>
                                        <p:tgtEl>
                                          <p:spTgt spid="195">
                                            <p:txEl>
                                              <p:pRg end="64" st="28"/>
                                            </p:txEl>
                                          </p:spTgt>
                                        </p:tgtEl>
                                        <p:attrNameLst>
                                          <p:attrName/>
                                        </p:attrNameLst>
                                      </p:cBhvr>
                                      <p:tavLst>
                                        <p:tav tm="0">
                                          <p:val>
                                            <p:strVal val="#ppt_h"/>
                                          </p:val>
                                        </p:tav>
                                        <p:tav tm="100000">
                                          <p:val>
                                            <p:strVal val="#ppt_h"/>
                                          </p:val>
                                        </p:tav>
                                      </p:tavLst>
                                    </p:anim>
                                    <p:anim calcmode="lin" valueType="num">
                                      <p:cBhvr additive="repl">
                                        <p:cTn dur="1000" fill="hold" id="252"/>
                                        <p:tgtEl>
                                          <p:spTgt spid="195">
                                            <p:txEl>
                                              <p:pRg end="64" st="28"/>
                                            </p:txEl>
                                          </p:spTgt>
                                        </p:tgtEl>
                                        <p:attrNameLst>
                                          <p:attrName>ppt_x</p:attrName>
                                        </p:attrNameLst>
                                      </p:cBhvr>
                                      <p:tavLst>
                                        <p:tav tm="0">
                                          <p:val>
                                            <p:strVal val="#ppt_x-.2"/>
                                          </p:val>
                                        </p:tav>
                                        <p:tav tm="100000">
                                          <p:val>
                                            <p:strVal val="#ppt_x"/>
                                          </p:val>
                                        </p:tav>
                                      </p:tavLst>
                                    </p:anim>
                                    <p:anim calcmode="lin" valueType="num">
                                      <p:cBhvr additive="repl">
                                        <p:cTn dur="1000" fill="hold" id="253"/>
                                        <p:tgtEl>
                                          <p:spTgt spid="195">
                                            <p:txEl>
                                              <p:pRg end="64" st="28"/>
                                            </p:txEl>
                                          </p:spTgt>
                                        </p:tgtEl>
                                        <p:attrNameLst>
                                          <p:attrName>ppt_y</p:attrName>
                                        </p:attrNameLst>
                                      </p:cBhvr>
                                      <p:tavLst>
                                        <p:tav tm="0">
                                          <p:val>
                                            <p:strVal val="#ppt_y"/>
                                          </p:val>
                                        </p:tav>
                                        <p:tav tm="100000">
                                          <p:val>
                                            <p:strVal val="#ppt_y"/>
                                          </p:val>
                                        </p:tav>
                                      </p:tavLst>
                                    </p:anim>
                                    <p:animEffect filter="fade" transition="in">
                                      <p:cBhvr additive="repl">
                                        <p:cTn dur="1000" fill="freeze" id="254"/>
                                        <p:tgtEl>
                                          <p:spTgt spid="195">
                                            <p:txEl>
                                              <p:pRg end="64" st="28"/>
                                            </p:txEl>
                                          </p:spTgt>
                                        </p:tgtEl>
                                      </p:cBhvr>
                                    </p:animEffect>
                                  </p:childTnLst>
                                </p:cTn>
                              </p:par>
                            </p:childTnLst>
                          </p:cTn>
                        </p:par>
                        <p:par>
                          <p:cTn fill="hold" id="255" nodeType="afterEffect">
                            <p:stCondLst>
                              <p:cond delay="3000"/>
                            </p:stCondLst>
                            <p:childTnLst>
                              <p:par>
                                <p:cTn fill="hold" id="256" nodeType="afterEffect" presetClass="entr" presetID="54">
                                  <p:stCondLst>
                                    <p:cond delay="0"/>
                                  </p:stCondLst>
                                  <p:childTnLst>
                                    <p:set>
                                      <p:cBhvr>
                                        <p:cTn dur="1" fill="hold" id="257">
                                          <p:stCondLst>
                                            <p:cond delay="0"/>
                                          </p:stCondLst>
                                        </p:cTn>
                                        <p:tgtEl>
                                          <p:spTgt spid="195">
                                            <p:txEl>
                                              <p:pRg end="149" st="64"/>
                                            </p:txEl>
                                          </p:spTgt>
                                        </p:tgtEl>
                                        <p:attrNameLst>
                                          <p:attrName>style.visibility</p:attrName>
                                        </p:attrNameLst>
                                      </p:cBhvr>
                                      <p:to>
                                        <p:strVal val="visible"/>
                                      </p:to>
                                    </p:set>
                                    <p:anim calcmode="lin" valueType="num">
                                      <p:cBhvr additive="repl">
                                        <p:cTn dur="1000" fill="hold" id="258"/>
                                        <p:tgtEl>
                                          <p:spTgt spid="195">
                                            <p:txEl>
                                              <p:pRg end="149" st="64"/>
                                            </p:txEl>
                                          </p:spTgt>
                                        </p:tgtEl>
                                        <p:attrNameLst>
                                          <p:attrName/>
                                        </p:attrNameLst>
                                      </p:cBhvr>
                                      <p:tavLst>
                                        <p:tav tm="0">
                                          <p:val>
                                            <p:strVal val="#ppt_w*0.05"/>
                                          </p:val>
                                        </p:tav>
                                        <p:tav tm="100000">
                                          <p:val>
                                            <p:strVal val="#ppt_w"/>
                                          </p:val>
                                        </p:tav>
                                      </p:tavLst>
                                    </p:anim>
                                    <p:anim calcmode="lin" valueType="num">
                                      <p:cBhvr additive="repl">
                                        <p:cTn dur="1000" fill="hold" id="259"/>
                                        <p:tgtEl>
                                          <p:spTgt spid="195">
                                            <p:txEl>
                                              <p:pRg end="149" st="64"/>
                                            </p:txEl>
                                          </p:spTgt>
                                        </p:tgtEl>
                                        <p:attrNameLst>
                                          <p:attrName/>
                                        </p:attrNameLst>
                                      </p:cBhvr>
                                      <p:tavLst>
                                        <p:tav tm="0">
                                          <p:val>
                                            <p:strVal val="#ppt_h"/>
                                          </p:val>
                                        </p:tav>
                                        <p:tav tm="100000">
                                          <p:val>
                                            <p:strVal val="#ppt_h"/>
                                          </p:val>
                                        </p:tav>
                                      </p:tavLst>
                                    </p:anim>
                                    <p:anim calcmode="lin" valueType="num">
                                      <p:cBhvr additive="repl">
                                        <p:cTn dur="1000" fill="hold" id="260"/>
                                        <p:tgtEl>
                                          <p:spTgt spid="195">
                                            <p:txEl>
                                              <p:pRg end="149" st="64"/>
                                            </p:txEl>
                                          </p:spTgt>
                                        </p:tgtEl>
                                        <p:attrNameLst>
                                          <p:attrName>ppt_x</p:attrName>
                                        </p:attrNameLst>
                                      </p:cBhvr>
                                      <p:tavLst>
                                        <p:tav tm="0">
                                          <p:val>
                                            <p:strVal val="#ppt_x-.2"/>
                                          </p:val>
                                        </p:tav>
                                        <p:tav tm="100000">
                                          <p:val>
                                            <p:strVal val="#ppt_x"/>
                                          </p:val>
                                        </p:tav>
                                      </p:tavLst>
                                    </p:anim>
                                    <p:anim calcmode="lin" valueType="num">
                                      <p:cBhvr additive="repl">
                                        <p:cTn dur="1000" fill="hold" id="261"/>
                                        <p:tgtEl>
                                          <p:spTgt spid="195">
                                            <p:txEl>
                                              <p:pRg end="149" st="64"/>
                                            </p:txEl>
                                          </p:spTgt>
                                        </p:tgtEl>
                                        <p:attrNameLst>
                                          <p:attrName>ppt_y</p:attrName>
                                        </p:attrNameLst>
                                      </p:cBhvr>
                                      <p:tavLst>
                                        <p:tav tm="0">
                                          <p:val>
                                            <p:strVal val="#ppt_y"/>
                                          </p:val>
                                        </p:tav>
                                        <p:tav tm="100000">
                                          <p:val>
                                            <p:strVal val="#ppt_y"/>
                                          </p:val>
                                        </p:tav>
                                      </p:tavLst>
                                    </p:anim>
                                    <p:animEffect filter="fade" transition="in">
                                      <p:cBhvr additive="repl">
                                        <p:cTn dur="1000" fill="freeze" id="262"/>
                                        <p:tgtEl>
                                          <p:spTgt spid="195">
                                            <p:txEl>
                                              <p:pRg end="149" st="64"/>
                                            </p:txEl>
                                          </p:spTgt>
                                        </p:tgtEl>
                                      </p:cBhvr>
                                    </p:animEffect>
                                  </p:childTnLst>
                                </p:cTn>
                              </p:par>
                            </p:childTnLst>
                          </p:cTn>
                        </p:par>
                        <p:par>
                          <p:cTn fill="hold" id="263" nodeType="afterEffect">
                            <p:stCondLst>
                              <p:cond delay="4000"/>
                            </p:stCondLst>
                            <p:childTnLst>
                              <p:par>
                                <p:cTn fill="hold" id="264" nodeType="afterEffect" presetClass="entr" presetID="54">
                                  <p:stCondLst>
                                    <p:cond delay="0"/>
                                  </p:stCondLst>
                                  <p:childTnLst>
                                    <p:set>
                                      <p:cBhvr>
                                        <p:cTn dur="1" fill="hold" id="265">
                                          <p:stCondLst>
                                            <p:cond delay="0"/>
                                          </p:stCondLst>
                                        </p:cTn>
                                        <p:tgtEl>
                                          <p:spTgt spid="195">
                                            <p:txEl>
                                              <p:pRg end="373" st="149"/>
                                            </p:txEl>
                                          </p:spTgt>
                                        </p:tgtEl>
                                        <p:attrNameLst>
                                          <p:attrName>style.visibility</p:attrName>
                                        </p:attrNameLst>
                                      </p:cBhvr>
                                      <p:to>
                                        <p:strVal val="visible"/>
                                      </p:to>
                                    </p:set>
                                    <p:anim calcmode="lin" valueType="num">
                                      <p:cBhvr additive="repl">
                                        <p:cTn dur="1000" fill="hold" id="266"/>
                                        <p:tgtEl>
                                          <p:spTgt spid="195">
                                            <p:txEl>
                                              <p:pRg end="373" st="149"/>
                                            </p:txEl>
                                          </p:spTgt>
                                        </p:tgtEl>
                                        <p:attrNameLst>
                                          <p:attrName/>
                                        </p:attrNameLst>
                                      </p:cBhvr>
                                      <p:tavLst>
                                        <p:tav tm="0">
                                          <p:val>
                                            <p:strVal val="#ppt_w*0.05"/>
                                          </p:val>
                                        </p:tav>
                                        <p:tav tm="100000">
                                          <p:val>
                                            <p:strVal val="#ppt_w"/>
                                          </p:val>
                                        </p:tav>
                                      </p:tavLst>
                                    </p:anim>
                                    <p:anim calcmode="lin" valueType="num">
                                      <p:cBhvr additive="repl">
                                        <p:cTn dur="1000" fill="hold" id="267"/>
                                        <p:tgtEl>
                                          <p:spTgt spid="195">
                                            <p:txEl>
                                              <p:pRg end="373" st="149"/>
                                            </p:txEl>
                                          </p:spTgt>
                                        </p:tgtEl>
                                        <p:attrNameLst>
                                          <p:attrName/>
                                        </p:attrNameLst>
                                      </p:cBhvr>
                                      <p:tavLst>
                                        <p:tav tm="0">
                                          <p:val>
                                            <p:strVal val="#ppt_h"/>
                                          </p:val>
                                        </p:tav>
                                        <p:tav tm="100000">
                                          <p:val>
                                            <p:strVal val="#ppt_h"/>
                                          </p:val>
                                        </p:tav>
                                      </p:tavLst>
                                    </p:anim>
                                    <p:anim calcmode="lin" valueType="num">
                                      <p:cBhvr additive="repl">
                                        <p:cTn dur="1000" fill="hold" id="268"/>
                                        <p:tgtEl>
                                          <p:spTgt spid="195">
                                            <p:txEl>
                                              <p:pRg end="373" st="149"/>
                                            </p:txEl>
                                          </p:spTgt>
                                        </p:tgtEl>
                                        <p:attrNameLst>
                                          <p:attrName>ppt_x</p:attrName>
                                        </p:attrNameLst>
                                      </p:cBhvr>
                                      <p:tavLst>
                                        <p:tav tm="0">
                                          <p:val>
                                            <p:strVal val="#ppt_x-.2"/>
                                          </p:val>
                                        </p:tav>
                                        <p:tav tm="100000">
                                          <p:val>
                                            <p:strVal val="#ppt_x"/>
                                          </p:val>
                                        </p:tav>
                                      </p:tavLst>
                                    </p:anim>
                                    <p:anim calcmode="lin" valueType="num">
                                      <p:cBhvr additive="repl">
                                        <p:cTn dur="1000" fill="hold" id="269"/>
                                        <p:tgtEl>
                                          <p:spTgt spid="195">
                                            <p:txEl>
                                              <p:pRg end="373" st="149"/>
                                            </p:txEl>
                                          </p:spTgt>
                                        </p:tgtEl>
                                        <p:attrNameLst>
                                          <p:attrName>ppt_y</p:attrName>
                                        </p:attrNameLst>
                                      </p:cBhvr>
                                      <p:tavLst>
                                        <p:tav tm="0">
                                          <p:val>
                                            <p:strVal val="#ppt_y"/>
                                          </p:val>
                                        </p:tav>
                                        <p:tav tm="100000">
                                          <p:val>
                                            <p:strVal val="#ppt_y"/>
                                          </p:val>
                                        </p:tav>
                                      </p:tavLst>
                                    </p:anim>
                                    <p:animEffect filter="fade" transition="in">
                                      <p:cBhvr additive="repl">
                                        <p:cTn dur="1000" fill="freeze" id="270"/>
                                        <p:tgtEl>
                                          <p:spTgt spid="195">
                                            <p:txEl>
                                              <p:pRg end="373" st="149"/>
                                            </p:txEl>
                                          </p:spTgt>
                                        </p:tgtEl>
                                      </p:cBhvr>
                                    </p:animEffect>
                                  </p:childTnLst>
                                </p:cTn>
                              </p:par>
                            </p:childTnLst>
                          </p:cTn>
                        </p:par>
                        <p:par>
                          <p:cTn fill="hold" id="271" nodeType="afterEffect">
                            <p:stCondLst>
                              <p:cond delay="5000"/>
                            </p:stCondLst>
                            <p:childTnLst>
                              <p:par>
                                <p:cTn fill="hold" id="272" nodeType="afterEffect" presetClass="entr" presetID="15">
                                  <p:stCondLst>
                                    <p:cond delay="0"/>
                                  </p:stCondLst>
                                  <p:childTnLst>
                                    <p:set>
                                      <p:cBhvr>
                                        <p:cTn dur="1" fill="hold" id="273">
                                          <p:stCondLst>
                                            <p:cond delay="0"/>
                                          </p:stCondLst>
                                        </p:cTn>
                                        <p:tgtEl>
                                          <p:spTgt spid="197"/>
                                        </p:tgtEl>
                                        <p:attrNameLst>
                                          <p:attrName>style.visibility</p:attrName>
                                        </p:attrNameLst>
                                      </p:cBhvr>
                                      <p:to>
                                        <p:strVal val="visible"/>
                                      </p:to>
                                    </p:set>
                                    <p:anim calcmode="lin" valueType="num">
                                      <p:cBhvr additive="repl">
                                        <p:cTn dur="1000" fill="hold" id="274"/>
                                        <p:tgtEl>
                                          <p:spTgt spid="197"/>
                                        </p:tgtEl>
                                        <p:attrNameLst>
                                          <p:attrName/>
                                        </p:attrNameLst>
                                      </p:cBhvr>
                                      <p:tavLst>
                                        <p:tav tm="0">
                                          <p:val/>
                                        </p:tav>
                                        <p:tav tm="100000">
                                          <p:val>
                                            <p:strVal val="#ppt_w"/>
                                          </p:val>
                                        </p:tav>
                                      </p:tavLst>
                                    </p:anim>
                                    <p:anim calcmode="lin" valueType="num">
                                      <p:cBhvr additive="repl">
                                        <p:cTn dur="1000" fill="hold" id="275"/>
                                        <p:tgtEl>
                                          <p:spTgt spid="197"/>
                                        </p:tgtEl>
                                        <p:attrNameLst>
                                          <p:attrName/>
                                        </p:attrNameLst>
                                      </p:cBhvr>
                                      <p:tavLst>
                                        <p:tav tm="0">
                                          <p:val/>
                                        </p:tav>
                                        <p:tav tm="100000">
                                          <p:val>
                                            <p:strVal val="#ppt_h"/>
                                          </p:val>
                                        </p:tav>
                                      </p:tavLst>
                                    </p:anim>
                                    <p:anim calcmode="lin" valueType="num">
                                      <p:cBhvr additive="repl">
                                        <p:cTn dur="1000" fill="hold" id="276"/>
                                        <p:tgtEl>
                                          <p:spTgt spid="197"/>
                                        </p:tgtEl>
                                        <p:attrNameLst>
                                          <p:attrName>ppt_x</p:attrName>
                                        </p:attrNameLst>
                                      </p:cBhvr>
                                      <p:tavLst>
                                        <p:tav tm="0">
                                          <p:val/>
                                        </p:tav>
                                        <p:tav tm="100000">
                                          <p:val/>
                                        </p:tav>
                                      </p:tavLst>
                                    </p:anim>
                                    <p:anim calcmode="lin" valueType="num">
                                      <p:cBhvr additive="repl">
                                        <p:cTn dur="1000" fill="hold" id="277"/>
                                        <p:tgtEl>
                                          <p:spTgt spid="197"/>
                                        </p:tgtEl>
                                        <p:attrNameLst>
                                          <p:attrName>ppt_y</p:attrName>
                                        </p:attrNameLst>
                                      </p:cBhvr>
                                      <p:tavLst>
                                        <p:tav tm="0">
                                          <p:val/>
                                        </p:tav>
                                        <p:tav tm="100000">
                                          <p:val/>
                                        </p:tav>
                                      </p:tavLst>
                                    </p:anim>
                                  </p:childTnLst>
                                </p:cTn>
                              </p:par>
                            </p:childTnLst>
                          </p:cTn>
                        </p:par>
                        <p:par>
                          <p:cTn fill="hold" id="278" nodeType="afterEffect">
                            <p:stCondLst>
                              <p:cond delay="6000"/>
                            </p:stCondLst>
                            <p:childTnLst>
                              <p:par>
                                <p:cTn fill="hold" id="279" nodeType="afterEffect" presetClass="entr" presetID="42">
                                  <p:stCondLst>
                                    <p:cond delay="0"/>
                                  </p:stCondLst>
                                  <p:childTnLst>
                                    <p:set>
                                      <p:cBhvr>
                                        <p:cTn dur="1" fill="hold" id="280">
                                          <p:stCondLst>
                                            <p:cond delay="0"/>
                                          </p:stCondLst>
                                        </p:cTn>
                                        <p:tgtEl>
                                          <p:spTgt spid="198"/>
                                        </p:tgtEl>
                                        <p:attrNameLst>
                                          <p:attrName>style.visibility</p:attrName>
                                        </p:attrNameLst>
                                      </p:cBhvr>
                                      <p:to>
                                        <p:strVal val="visible"/>
                                      </p:to>
                                    </p:set>
                                    <p:animEffect filter="fade" transition="in">
                                      <p:cBhvr additive="repl">
                                        <p:cTn dur="1000" fill="freeze" id="281"/>
                                        <p:tgtEl>
                                          <p:spTgt spid="198"/>
                                        </p:tgtEl>
                                      </p:cBhvr>
                                    </p:animEffect>
                                    <p:anim calcmode="lin" valueType="num">
                                      <p:cBhvr additive="repl">
                                        <p:cTn dur="1000" fill="hold" id="282"/>
                                        <p:tgtEl>
                                          <p:spTgt spid="198"/>
                                        </p:tgtEl>
                                        <p:attrNameLst>
                                          <p:attrName>ppt_x</p:attrName>
                                        </p:attrNameLst>
                                      </p:cBhvr>
                                      <p:tavLst>
                                        <p:tav tm="0">
                                          <p:val>
                                            <p:strVal val="#ppt_x"/>
                                          </p:val>
                                        </p:tav>
                                        <p:tav tm="100000">
                                          <p:val>
                                            <p:strVal val="#ppt_x"/>
                                          </p:val>
                                        </p:tav>
                                      </p:tavLst>
                                    </p:anim>
                                    <p:anim calcmode="lin" valueType="num">
                                      <p:cBhvr additive="repl">
                                        <p:cTn dur="1000" fill="hold" id="283"/>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TextShape 1"/>
          <p:cNvSpPr txBox="1"/>
          <p:nvPr/>
        </p:nvSpPr>
        <p:spPr>
          <a:xfrm>
            <a:off x="500040" y="428760"/>
            <a:ext cx="8229240" cy="1142640"/>
          </a:xfrm>
          <a:prstGeom prst="rect">
            <a:avLst/>
          </a:prstGeom>
        </p:spPr>
        <p:txBody>
          <a:bodyPr anchor="b" bIns="0" lIns="0" rIns="0" tIns="45000"/>
          <a:p>
            <a:pPr algn="ctr">
              <a:lnSpc>
                <a:spcPct val="100000"/>
              </a:lnSpc>
            </a:pPr>
            <a:r>
              <a:rPr b="1" lang="ru-RU" sz="2800">
                <a:solidFill>
                  <a:srgbClr val="cc3399"/>
                </a:solidFill>
                <a:latin typeface="Calibri"/>
              </a:rPr>
              <a:t>Оттиск поролоном</a:t>
            </a:r>
            <a:r>
              <a:rPr b="1" lang="ru-RU" sz="2800">
                <a:solidFill>
                  <a:srgbClr val="cc3399"/>
                </a:solidFill>
                <a:latin typeface="Calibri"/>
              </a:rPr>
              <a:t>
</a:t>
            </a:r>
            <a:endParaRPr/>
          </a:p>
        </p:txBody>
      </p:sp>
      <p:pic>
        <p:nvPicPr>
          <p:cNvPr descr="" id="200" name="Picture 2"/>
          <p:cNvPicPr/>
          <p:nvPr/>
        </p:nvPicPr>
        <p:blipFill>
          <a:blip r:embed="rId1"/>
          <a:stretch>
            <a:fillRect/>
          </a:stretch>
        </p:blipFill>
        <p:spPr>
          <a:xfrm>
            <a:off x="1370160" y="1341360"/>
            <a:ext cx="2576160" cy="2300040"/>
          </a:xfrm>
          <a:prstGeom prst="rect">
            <a:avLst/>
          </a:prstGeom>
        </p:spPr>
      </p:pic>
      <p:sp>
        <p:nvSpPr>
          <p:cNvPr id="201" name="TextShape 2"/>
          <p:cNvSpPr txBox="1"/>
          <p:nvPr/>
        </p:nvSpPr>
        <p:spPr>
          <a:xfrm>
            <a:off x="4714920" y="1714680"/>
            <a:ext cx="4038120" cy="4857480"/>
          </a:xfrm>
          <a:prstGeom prst="rect">
            <a:avLst/>
          </a:prstGeom>
        </p:spPr>
        <p:txBody>
          <a:bodyPr anchor="b" bIns="0" lIns="0" rIns="0" tIns="0"/>
          <a:p>
            <a:pPr>
              <a:lnSpc>
                <a:spcPct val="100000"/>
              </a:lnSpc>
            </a:pPr>
            <a:endParaRPr/>
          </a:p>
          <a:p>
            <a:pPr>
              <a:lnSpc>
                <a:spcPct val="100000"/>
              </a:lnSpc>
            </a:pPr>
            <a:r>
              <a:rPr b="1" i="1" lang="ru-RU">
                <a:solidFill>
                  <a:srgbClr val="ffff00"/>
                </a:solidFill>
                <a:latin typeface="Constantia"/>
              </a:rPr>
              <a:t>Средства выразительности</a:t>
            </a:r>
            <a:r>
              <a:rPr lang="ru-RU">
                <a:solidFill>
                  <a:srgbClr val="ffff00"/>
                </a:solidFill>
                <a:latin typeface="Constantia"/>
              </a:rPr>
              <a:t>: </a:t>
            </a:r>
            <a:endParaRPr/>
          </a:p>
          <a:p>
            <a:pPr>
              <a:lnSpc>
                <a:spcPct val="100000"/>
              </a:lnSpc>
            </a:pPr>
            <a:r>
              <a:rPr lang="ru-RU">
                <a:solidFill>
                  <a:srgbClr val="ffffff"/>
                </a:solidFill>
                <a:latin typeface="Constantia"/>
              </a:rPr>
              <a:t>пятно, фактура, цвет.</a:t>
            </a:r>
            <a:endParaRPr/>
          </a:p>
          <a:p>
            <a:pPr>
              <a:lnSpc>
                <a:spcPct val="100000"/>
              </a:lnSpc>
            </a:pPr>
            <a:r>
              <a:rPr b="1" i="1" lang="ru-RU">
                <a:solidFill>
                  <a:srgbClr val="ffff00"/>
                </a:solidFill>
                <a:latin typeface="Constantia"/>
              </a:rPr>
              <a:t>Материалы:</a:t>
            </a:r>
            <a:r>
              <a:rPr lang="ru-RU">
                <a:solidFill>
                  <a:srgbClr val="ffff00"/>
                </a:solidFill>
                <a:latin typeface="Constantia"/>
              </a:rPr>
              <a:t> </a:t>
            </a:r>
            <a:r>
              <a:rPr lang="ru-RU">
                <a:solidFill>
                  <a:srgbClr val="ffffff"/>
                </a:solidFill>
                <a:latin typeface="Constantia"/>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endParaRPr/>
          </a:p>
          <a:p>
            <a:pPr>
              <a:lnSpc>
                <a:spcPct val="100000"/>
              </a:lnSpc>
            </a:pPr>
            <a:r>
              <a:rPr b="1" i="1" lang="ru-RU">
                <a:solidFill>
                  <a:srgbClr val="ffff00"/>
                </a:solidFill>
                <a:latin typeface="Constantia"/>
              </a:rPr>
              <a:t>Способ   получения   изображения:   </a:t>
            </a:r>
            <a:r>
              <a:rPr lang="ru-RU">
                <a:solidFill>
                  <a:srgbClr val="ffffff"/>
                </a:solidFill>
                <a:latin typeface="Constantia"/>
              </a:rPr>
              <a:t>ребенок   прижимает   поролон   к штемпельной подушке с краской и наносит оттиск на бумагу. Для изменения цвета берутся другие мисочка и поролон. </a:t>
            </a:r>
            <a:endParaRPr/>
          </a:p>
          <a:p>
            <a:pPr>
              <a:lnSpc>
                <a:spcPct val="100000"/>
              </a:lnSpc>
            </a:pPr>
            <a:endParaRPr/>
          </a:p>
        </p:txBody>
      </p:sp>
      <p:sp>
        <p:nvSpPr>
          <p:cNvPr id="202" name="TextShape 3"/>
          <p:cNvSpPr txBox="1"/>
          <p:nvPr/>
        </p:nvSpPr>
        <p:spPr>
          <a:xfrm>
            <a:off x="0" y="0"/>
            <a:ext cx="-11796840" cy="-11796840"/>
          </a:xfrm>
          <a:prstGeom prst="rect">
            <a:avLst/>
          </a:prstGeom>
        </p:spPr>
        <p:txBody>
          <a:bodyPr bIns="45000" lIns="90000" rIns="90000" tIns="45000"/>
          <a:p>
            <a:pPr>
              <a:lnSpc>
                <a:spcPct val="100000"/>
              </a:lnSpc>
            </a:pPr>
            <a:fld id="{6EDBD225-A2E8-4809-ACB2-26915DFA62FE}" type="slidenum">
              <a:rPr lang="ru-RU">
                <a:solidFill>
                  <a:srgbClr val="000000"/>
                </a:solidFill>
                <a:latin typeface="Arial"/>
              </a:rPr>
              <a:t>&lt;номер&gt;</a:t>
            </a:fld>
            <a:endParaRPr/>
          </a:p>
        </p:txBody>
      </p:sp>
      <p:pic>
        <p:nvPicPr>
          <p:cNvPr descr="" id="203" name="Picture 5"/>
          <p:cNvPicPr/>
          <p:nvPr/>
        </p:nvPicPr>
        <p:blipFill>
          <a:blip r:embed="rId2"/>
          <a:stretch>
            <a:fillRect/>
          </a:stretch>
        </p:blipFill>
        <p:spPr>
          <a:xfrm>
            <a:off x="971640" y="4000680"/>
            <a:ext cx="3373200" cy="2350800"/>
          </a:xfrm>
          <a:prstGeom prst="rect">
            <a:avLst/>
          </a:prstGeom>
        </p:spPr>
      </p:pic>
    </p:spTree>
  </p:cSld>
  <p:transition spd="med">
    <p:wheel spokes="8"/>
  </p:transition>
  <p:timing>
    <p:tnLst>
      <p:par>
        <p:cTn dur="indefinite" id="284" nodeType="tmRoot" restart="never">
          <p:childTnLst>
            <p:seq>
              <p:cTn dur="indefinite" id="285" nodeType="mainSeq">
                <p:childTnLst>
                  <p:par>
                    <p:cTn fill="hold" id="286" nodeType="clickEffect">
                      <p:stCondLst>
                        <p:cond delay="0"/>
                      </p:stCondLst>
                      <p:childTnLst>
                        <p:par>
                          <p:cTn fill="hold" id="287" nodeType="withEffect">
                            <p:stCondLst>
                              <p:cond delay="0"/>
                            </p:stCondLst>
                            <p:childTnLst>
                              <p:par>
                                <p:cTn fill="hold" id="288" nodeType="afterEffect" presetClass="entr" presetID="17" presetSubtype="10">
                                  <p:stCondLst>
                                    <p:cond delay="0"/>
                                  </p:stCondLst>
                                  <p:childTnLst>
                                    <p:set>
                                      <p:cBhvr>
                                        <p:cTn dur="1" fill="hold" id="289">
                                          <p:stCondLst>
                                            <p:cond delay="0"/>
                                          </p:stCondLst>
                                        </p:cTn>
                                        <p:tgtEl>
                                          <p:spTgt spid="199"/>
                                        </p:tgtEl>
                                        <p:attrNameLst>
                                          <p:attrName>style.visibility</p:attrName>
                                        </p:attrNameLst>
                                      </p:cBhvr>
                                      <p:to>
                                        <p:strVal val="visible"/>
                                      </p:to>
                                    </p:set>
                                    <p:anim calcmode="lin" valueType="num">
                                      <p:cBhvr additive="repl">
                                        <p:cTn dur="1000" fill="hold" id="290"/>
                                        <p:tgtEl>
                                          <p:spTgt spid="199"/>
                                        </p:tgtEl>
                                        <p:attrNameLst>
                                          <p:attrName/>
                                        </p:attrNameLst>
                                      </p:cBhvr>
                                      <p:tavLst>
                                        <p:tav tm="0">
                                          <p:val/>
                                        </p:tav>
                                        <p:tav tm="100000">
                                          <p:val>
                                            <p:strVal val="#ppt_w"/>
                                          </p:val>
                                        </p:tav>
                                      </p:tavLst>
                                    </p:anim>
                                    <p:anim calcmode="lin" valueType="num">
                                      <p:cBhvr additive="repl">
                                        <p:cTn dur="1000" fill="hold" id="291"/>
                                        <p:tgtEl>
                                          <p:spTgt spid="199"/>
                                        </p:tgtEl>
                                        <p:attrNameLst>
                                          <p:attrName/>
                                        </p:attrNameLst>
                                      </p:cBhvr>
                                      <p:tavLst>
                                        <p:tav tm="0">
                                          <p:val>
                                            <p:strVal val="#ppt_h"/>
                                          </p:val>
                                        </p:tav>
                                        <p:tav tm="100000">
                                          <p:val>
                                            <p:strVal val="#ppt_h"/>
                                          </p:val>
                                        </p:tav>
                                      </p:tavLst>
                                    </p:anim>
                                  </p:childTnLst>
                                </p:cTn>
                              </p:par>
                            </p:childTnLst>
                          </p:cTn>
                        </p:par>
                        <p:par>
                          <p:cTn fill="hold" id="292" nodeType="afterEffect">
                            <p:stCondLst>
                              <p:cond delay="1000"/>
                            </p:stCondLst>
                            <p:childTnLst>
                              <p:par>
                                <p:cTn fill="hold" id="293" nodeType="afterEffect" presetClass="entr" presetID="52">
                                  <p:stCondLst>
                                    <p:cond delay="0"/>
                                  </p:stCondLst>
                                  <p:childTnLst>
                                    <p:set>
                                      <p:cBhvr>
                                        <p:cTn dur="1" fill="hold" id="294">
                                          <p:stCondLst>
                                            <p:cond delay="0"/>
                                          </p:stCondLst>
                                        </p:cTn>
                                        <p:tgtEl>
                                          <p:spTgt spid="201">
                                            <p:txEl>
                                              <p:pRg end="28" st="1"/>
                                            </p:txEl>
                                          </p:spTgt>
                                        </p:tgtEl>
                                        <p:attrNameLst>
                                          <p:attrName>style.visibility</p:attrName>
                                        </p:attrNameLst>
                                      </p:cBhvr>
                                      <p:to>
                                        <p:strVal val="visible"/>
                                      </p:to>
                                    </p:set>
                                    <p:animEffect filter="fade" transition="in">
                                      <p:cBhvr additive="repl">
                                        <p:cTn dur="1000" fill="freeze" id="295"/>
                                        <p:tgtEl>
                                          <p:spTgt spid="201">
                                            <p:txEl>
                                              <p:pRg end="28" st="1"/>
                                            </p:txEl>
                                          </p:spTgt>
                                        </p:tgtEl>
                                      </p:cBhvr>
                                    </p:animEffect>
                                  </p:childTnLst>
                                </p:cTn>
                              </p:par>
                            </p:childTnLst>
                          </p:cTn>
                        </p:par>
                        <p:par>
                          <p:cTn fill="hold" id="296" nodeType="afterEffect">
                            <p:stCondLst>
                              <p:cond delay="2000"/>
                            </p:stCondLst>
                            <p:childTnLst>
                              <p:par>
                                <p:cTn fill="hold" id="297" nodeType="afterEffect" presetClass="entr" presetID="52">
                                  <p:stCondLst>
                                    <p:cond delay="0"/>
                                  </p:stCondLst>
                                  <p:childTnLst>
                                    <p:set>
                                      <p:cBhvr>
                                        <p:cTn dur="1" fill="hold" id="298">
                                          <p:stCondLst>
                                            <p:cond delay="0"/>
                                          </p:stCondLst>
                                        </p:cTn>
                                        <p:tgtEl>
                                          <p:spTgt spid="201">
                                            <p:txEl>
                                              <p:pRg end="50" st="28"/>
                                            </p:txEl>
                                          </p:spTgt>
                                        </p:tgtEl>
                                        <p:attrNameLst>
                                          <p:attrName>style.visibility</p:attrName>
                                        </p:attrNameLst>
                                      </p:cBhvr>
                                      <p:to>
                                        <p:strVal val="visible"/>
                                      </p:to>
                                    </p:set>
                                    <p:animEffect filter="fade" transition="in">
                                      <p:cBhvr additive="repl">
                                        <p:cTn dur="1000" fill="freeze" id="299"/>
                                        <p:tgtEl>
                                          <p:spTgt spid="201">
                                            <p:txEl>
                                              <p:pRg end="50" st="28"/>
                                            </p:txEl>
                                          </p:spTgt>
                                        </p:tgtEl>
                                      </p:cBhvr>
                                    </p:animEffect>
                                  </p:childTnLst>
                                </p:cTn>
                              </p:par>
                            </p:childTnLst>
                          </p:cTn>
                        </p:par>
                        <p:par>
                          <p:cTn fill="hold" id="300" nodeType="afterEffect">
                            <p:stCondLst>
                              <p:cond delay="3000"/>
                            </p:stCondLst>
                            <p:childTnLst>
                              <p:par>
                                <p:cTn fill="hold" id="301" nodeType="afterEffect" presetClass="entr" presetID="52">
                                  <p:stCondLst>
                                    <p:cond delay="0"/>
                                  </p:stCondLst>
                                  <p:childTnLst>
                                    <p:set>
                                      <p:cBhvr>
                                        <p:cTn dur="1" fill="hold" id="302">
                                          <p:stCondLst>
                                            <p:cond delay="0"/>
                                          </p:stCondLst>
                                        </p:cTn>
                                        <p:tgtEl>
                                          <p:spTgt spid="201">
                                            <p:txEl>
                                              <p:pRg end="234" st="50"/>
                                            </p:txEl>
                                          </p:spTgt>
                                        </p:tgtEl>
                                        <p:attrNameLst>
                                          <p:attrName>style.visibility</p:attrName>
                                        </p:attrNameLst>
                                      </p:cBhvr>
                                      <p:to>
                                        <p:strVal val="visible"/>
                                      </p:to>
                                    </p:set>
                                    <p:animEffect filter="fade" transition="in">
                                      <p:cBhvr additive="repl">
                                        <p:cTn dur="1000" fill="freeze" id="303"/>
                                        <p:tgtEl>
                                          <p:spTgt spid="201">
                                            <p:txEl>
                                              <p:pRg end="234" st="50"/>
                                            </p:txEl>
                                          </p:spTgt>
                                        </p:tgtEl>
                                      </p:cBhvr>
                                    </p:animEffect>
                                  </p:childTnLst>
                                </p:cTn>
                              </p:par>
                            </p:childTnLst>
                          </p:cTn>
                        </p:par>
                        <p:par>
                          <p:cTn fill="hold" id="304" nodeType="afterEffect">
                            <p:stCondLst>
                              <p:cond delay="4000"/>
                            </p:stCondLst>
                            <p:childTnLst>
                              <p:par>
                                <p:cTn fill="hold" id="305" nodeType="afterEffect" presetClass="entr" presetID="52">
                                  <p:stCondLst>
                                    <p:cond delay="0"/>
                                  </p:stCondLst>
                                  <p:childTnLst>
                                    <p:set>
                                      <p:cBhvr>
                                        <p:cTn dur="1" fill="hold" id="306">
                                          <p:stCondLst>
                                            <p:cond delay="0"/>
                                          </p:stCondLst>
                                        </p:cTn>
                                        <p:tgtEl>
                                          <p:spTgt spid="201">
                                            <p:txEl>
                                              <p:pRg end="417" st="234"/>
                                            </p:txEl>
                                          </p:spTgt>
                                        </p:tgtEl>
                                        <p:attrNameLst>
                                          <p:attrName>style.visibility</p:attrName>
                                        </p:attrNameLst>
                                      </p:cBhvr>
                                      <p:to>
                                        <p:strVal val="visible"/>
                                      </p:to>
                                    </p:set>
                                    <p:animEffect filter="fade" transition="in">
                                      <p:cBhvr additive="repl">
                                        <p:cTn dur="1000" fill="freeze" id="307"/>
                                        <p:tgtEl>
                                          <p:spTgt spid="201">
                                            <p:txEl>
                                              <p:pRg end="417" st="234"/>
                                            </p:txEl>
                                          </p:spTgt>
                                        </p:tgtEl>
                                      </p:cBhvr>
                                    </p:animEffect>
                                  </p:childTnLst>
                                </p:cTn>
                              </p:par>
                            </p:childTnLst>
                          </p:cTn>
                        </p:par>
                        <p:par>
                          <p:cTn fill="hold" id="308" nodeType="afterEffect">
                            <p:stCondLst>
                              <p:cond delay="5000"/>
                            </p:stCondLst>
                            <p:childTnLst>
                              <p:par>
                                <p:cTn fill="hold" id="309" nodeType="afterEffect" presetClass="entr" presetID="52">
                                  <p:stCondLst>
                                    <p:cond delay="0"/>
                                  </p:stCondLst>
                                  <p:childTnLst>
                                    <p:set>
                                      <p:cBhvr>
                                        <p:cTn dur="1" fill="hold" id="310">
                                          <p:stCondLst>
                                            <p:cond delay="0"/>
                                          </p:stCondLst>
                                        </p:cTn>
                                        <p:tgtEl>
                                          <p:spTgt spid="200"/>
                                        </p:tgtEl>
                                        <p:attrNameLst>
                                          <p:attrName>style.visibility</p:attrName>
                                        </p:attrNameLst>
                                      </p:cBhvr>
                                      <p:to>
                                        <p:strVal val="visible"/>
                                      </p:to>
                                    </p:set>
                                    <p:animEffect filter="fade" transition="in">
                                      <p:cBhvr additive="repl">
                                        <p:cTn dur="1000" fill="freeze" id="311"/>
                                        <p:tgtEl>
                                          <p:spTgt spid="200"/>
                                        </p:tgtEl>
                                      </p:cBhvr>
                                    </p:animEffect>
                                  </p:childTnLst>
                                </p:cTn>
                              </p:par>
                            </p:childTnLst>
                          </p:cTn>
                        </p:par>
                        <p:par>
                          <p:cTn fill="hold" id="312" nodeType="afterEffect">
                            <p:stCondLst>
                              <p:cond delay="6000"/>
                            </p:stCondLst>
                            <p:childTnLst>
                              <p:par>
                                <p:cTn fill="hold" id="313" nodeType="afterEffect" presetClass="entr" presetID="20">
                                  <p:stCondLst>
                                    <p:cond delay="0"/>
                                  </p:stCondLst>
                                  <p:childTnLst>
                                    <p:set>
                                      <p:cBhvr>
                                        <p:cTn dur="1" fill="hold" id="314">
                                          <p:stCondLst>
                                            <p:cond delay="0"/>
                                          </p:stCondLst>
                                        </p:cTn>
                                        <p:tgtEl>
                                          <p:spTgt spid="203"/>
                                        </p:tgtEl>
                                        <p:attrNameLst>
                                          <p:attrName>style.visibility</p:attrName>
                                        </p:attrNameLst>
                                      </p:cBhvr>
                                      <p:to>
                                        <p:strVal val="visible"/>
                                      </p:to>
                                    </p:set>
                                    <p:animEffect filter="wedge" transition="in">
                                      <p:cBhvr additive="repl">
                                        <p:cTn dur="1000" fill="freeze" id="315"/>
                                        <p:tgtEl>
                                          <p:spTgt spid="2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